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sldIdLst>
    <p:sldId id="256" r:id="rId2"/>
    <p:sldId id="257" r:id="rId3"/>
    <p:sldId id="258" r:id="rId4"/>
    <p:sldId id="259" r:id="rId5"/>
    <p:sldId id="260" r:id="rId6"/>
    <p:sldId id="261" r:id="rId7"/>
    <p:sldId id="262" r:id="rId8"/>
    <p:sldId id="263" r:id="rId9"/>
    <p:sldId id="268" r:id="rId10"/>
    <p:sldId id="269" r:id="rId11"/>
    <p:sldId id="264" r:id="rId12"/>
    <p:sldId id="266" r:id="rId13"/>
    <p:sldId id="267" r:id="rId14"/>
    <p:sldId id="270" r:id="rId15"/>
    <p:sldId id="271" r:id="rId16"/>
    <p:sldId id="272"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13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36027B-DFA7-4D44-9C5A-1F985AEC8D2D}" type="datetimeFigureOut">
              <a:rPr lang="en-US" smtClean="0"/>
              <a:t>10/8/2021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8A30E8-01EB-478A-A794-26664D3A555A}" type="slidenum">
              <a:rPr lang="en-US" smtClean="0"/>
              <a:t>‹#›</a:t>
            </a:fld>
            <a:endParaRPr lang="en-US"/>
          </a:p>
        </p:txBody>
      </p:sp>
    </p:spTree>
    <p:extLst>
      <p:ext uri="{BB962C8B-B14F-4D97-AF65-F5344CB8AC3E}">
        <p14:creationId xmlns:p14="http://schemas.microsoft.com/office/powerpoint/2010/main" val="2479721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36027B-DFA7-4D44-9C5A-1F985AEC8D2D}" type="datetimeFigureOut">
              <a:rPr lang="en-US" smtClean="0"/>
              <a:t>10/8/2021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8A30E8-01EB-478A-A794-26664D3A555A}" type="slidenum">
              <a:rPr lang="en-US" smtClean="0"/>
              <a:t>‹#›</a:t>
            </a:fld>
            <a:endParaRPr lang="en-US"/>
          </a:p>
        </p:txBody>
      </p:sp>
    </p:spTree>
    <p:extLst>
      <p:ext uri="{BB962C8B-B14F-4D97-AF65-F5344CB8AC3E}">
        <p14:creationId xmlns:p14="http://schemas.microsoft.com/office/powerpoint/2010/main" val="2627510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36027B-DFA7-4D44-9C5A-1F985AEC8D2D}" type="datetimeFigureOut">
              <a:rPr lang="en-US" smtClean="0"/>
              <a:t>10/8/2021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8A30E8-01EB-478A-A794-26664D3A555A}" type="slidenum">
              <a:rPr lang="en-US" smtClean="0"/>
              <a:t>‹#›</a:t>
            </a:fld>
            <a:endParaRPr lang="en-US"/>
          </a:p>
        </p:txBody>
      </p:sp>
    </p:spTree>
    <p:extLst>
      <p:ext uri="{BB962C8B-B14F-4D97-AF65-F5344CB8AC3E}">
        <p14:creationId xmlns:p14="http://schemas.microsoft.com/office/powerpoint/2010/main" val="612591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36027B-DFA7-4D44-9C5A-1F985AEC8D2D}" type="datetimeFigureOut">
              <a:rPr lang="en-US" smtClean="0"/>
              <a:t>10/8/2021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8A30E8-01EB-478A-A794-26664D3A555A}" type="slidenum">
              <a:rPr lang="en-US" smtClean="0"/>
              <a:t>‹#›</a:t>
            </a:fld>
            <a:endParaRPr lang="en-US"/>
          </a:p>
        </p:txBody>
      </p:sp>
    </p:spTree>
    <p:extLst>
      <p:ext uri="{BB962C8B-B14F-4D97-AF65-F5344CB8AC3E}">
        <p14:creationId xmlns:p14="http://schemas.microsoft.com/office/powerpoint/2010/main" val="2774822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836027B-DFA7-4D44-9C5A-1F985AEC8D2D}" type="datetimeFigureOut">
              <a:rPr lang="en-US" smtClean="0"/>
              <a:t>10/8/2021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8A30E8-01EB-478A-A794-26664D3A555A}" type="slidenum">
              <a:rPr lang="en-US" smtClean="0"/>
              <a:t>‹#›</a:t>
            </a:fld>
            <a:endParaRPr lang="en-US"/>
          </a:p>
        </p:txBody>
      </p:sp>
    </p:spTree>
    <p:extLst>
      <p:ext uri="{BB962C8B-B14F-4D97-AF65-F5344CB8AC3E}">
        <p14:creationId xmlns:p14="http://schemas.microsoft.com/office/powerpoint/2010/main" val="3906460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36027B-DFA7-4D44-9C5A-1F985AEC8D2D}" type="datetimeFigureOut">
              <a:rPr lang="en-US" smtClean="0"/>
              <a:t>10/8/2021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8A30E8-01EB-478A-A794-26664D3A555A}" type="slidenum">
              <a:rPr lang="en-US" smtClean="0"/>
              <a:t>‹#›</a:t>
            </a:fld>
            <a:endParaRPr lang="en-US"/>
          </a:p>
        </p:txBody>
      </p:sp>
    </p:spTree>
    <p:extLst>
      <p:ext uri="{BB962C8B-B14F-4D97-AF65-F5344CB8AC3E}">
        <p14:creationId xmlns:p14="http://schemas.microsoft.com/office/powerpoint/2010/main" val="1362541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36027B-DFA7-4D44-9C5A-1F985AEC8D2D}" type="datetimeFigureOut">
              <a:rPr lang="en-US" smtClean="0"/>
              <a:t>10/8/2021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8A30E8-01EB-478A-A794-26664D3A555A}" type="slidenum">
              <a:rPr lang="en-US" smtClean="0"/>
              <a:t>‹#›</a:t>
            </a:fld>
            <a:endParaRPr lang="en-US"/>
          </a:p>
        </p:txBody>
      </p:sp>
    </p:spTree>
    <p:extLst>
      <p:ext uri="{BB962C8B-B14F-4D97-AF65-F5344CB8AC3E}">
        <p14:creationId xmlns:p14="http://schemas.microsoft.com/office/powerpoint/2010/main" val="2283984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36027B-DFA7-4D44-9C5A-1F985AEC8D2D}" type="datetimeFigureOut">
              <a:rPr lang="en-US" smtClean="0"/>
              <a:t>10/8/2021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8A30E8-01EB-478A-A794-26664D3A555A}" type="slidenum">
              <a:rPr lang="en-US" smtClean="0"/>
              <a:t>‹#›</a:t>
            </a:fld>
            <a:endParaRPr lang="en-US"/>
          </a:p>
        </p:txBody>
      </p:sp>
    </p:spTree>
    <p:extLst>
      <p:ext uri="{BB962C8B-B14F-4D97-AF65-F5344CB8AC3E}">
        <p14:creationId xmlns:p14="http://schemas.microsoft.com/office/powerpoint/2010/main" val="1178034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36027B-DFA7-4D44-9C5A-1F985AEC8D2D}" type="datetimeFigureOut">
              <a:rPr lang="en-US" smtClean="0"/>
              <a:t>10/8/2021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8A30E8-01EB-478A-A794-26664D3A555A}" type="slidenum">
              <a:rPr lang="en-US" smtClean="0"/>
              <a:t>‹#›</a:t>
            </a:fld>
            <a:endParaRPr lang="en-US"/>
          </a:p>
        </p:txBody>
      </p:sp>
    </p:spTree>
    <p:extLst>
      <p:ext uri="{BB962C8B-B14F-4D97-AF65-F5344CB8AC3E}">
        <p14:creationId xmlns:p14="http://schemas.microsoft.com/office/powerpoint/2010/main" val="2501016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836027B-DFA7-4D44-9C5A-1F985AEC8D2D}" type="datetimeFigureOut">
              <a:rPr lang="en-US" smtClean="0"/>
              <a:t>10/8/2021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8A30E8-01EB-478A-A794-26664D3A555A}" type="slidenum">
              <a:rPr lang="en-US" smtClean="0"/>
              <a:t>‹#›</a:t>
            </a:fld>
            <a:endParaRPr lang="en-US"/>
          </a:p>
        </p:txBody>
      </p:sp>
    </p:spTree>
    <p:extLst>
      <p:ext uri="{BB962C8B-B14F-4D97-AF65-F5344CB8AC3E}">
        <p14:creationId xmlns:p14="http://schemas.microsoft.com/office/powerpoint/2010/main" val="2584663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836027B-DFA7-4D44-9C5A-1F985AEC8D2D}" type="datetimeFigureOut">
              <a:rPr lang="en-US" smtClean="0"/>
              <a:t>10/8/2021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8A30E8-01EB-478A-A794-26664D3A555A}" type="slidenum">
              <a:rPr lang="en-US" smtClean="0"/>
              <a:t>‹#›</a:t>
            </a:fld>
            <a:endParaRPr lang="en-US"/>
          </a:p>
        </p:txBody>
      </p:sp>
    </p:spTree>
    <p:extLst>
      <p:ext uri="{BB962C8B-B14F-4D97-AF65-F5344CB8AC3E}">
        <p14:creationId xmlns:p14="http://schemas.microsoft.com/office/powerpoint/2010/main" val="484501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36027B-DFA7-4D44-9C5A-1F985AEC8D2D}" type="datetimeFigureOut">
              <a:rPr lang="en-US" smtClean="0"/>
              <a:t>10/8/2021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8A30E8-01EB-478A-A794-26664D3A555A}" type="slidenum">
              <a:rPr lang="en-US" smtClean="0"/>
              <a:t>‹#›</a:t>
            </a:fld>
            <a:endParaRPr lang="en-US"/>
          </a:p>
        </p:txBody>
      </p:sp>
    </p:spTree>
    <p:extLst>
      <p:ext uri="{BB962C8B-B14F-4D97-AF65-F5344CB8AC3E}">
        <p14:creationId xmlns:p14="http://schemas.microsoft.com/office/powerpoint/2010/main" val="338628383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oleObject" Target="../embeddings/oleObject1.bin"/><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jpeg"/><Relationship Id="rId7" Type="http://schemas.openxmlformats.org/officeDocument/2006/relationships/image" Target="../media/image15.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4" name="Title 1"/>
          <p:cNvSpPr txBox="1">
            <a:spLocks/>
          </p:cNvSpPr>
          <p:nvPr/>
        </p:nvSpPr>
        <p:spPr>
          <a:xfrm>
            <a:off x="1537062" y="-236631"/>
            <a:ext cx="9801497" cy="19217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rgbClr val="FF0000"/>
                </a:solidFill>
                <a:latin typeface="Arial" panose="020B0604020202020204" pitchFamily="34" charset="0"/>
                <a:cs typeface="Arial" panose="020B0604020202020204" pitchFamily="34" charset="0"/>
              </a:rPr>
              <a:t>CHỦ ĐỀ 2. </a:t>
            </a:r>
            <a:br>
              <a:rPr lang="en-US" smtClean="0">
                <a:solidFill>
                  <a:srgbClr val="FF0000"/>
                </a:solidFill>
                <a:latin typeface="Arial" panose="020B0604020202020204" pitchFamily="34" charset="0"/>
                <a:cs typeface="Arial" panose="020B0604020202020204" pitchFamily="34" charset="0"/>
              </a:rPr>
            </a:br>
            <a:r>
              <a:rPr lang="en-US" smtClean="0">
                <a:solidFill>
                  <a:srgbClr val="FF0000"/>
                </a:solidFill>
                <a:latin typeface="Arial" panose="020B0604020202020204" pitchFamily="34" charset="0"/>
                <a:cs typeface="Arial" panose="020B0604020202020204" pitchFamily="34" charset="0"/>
              </a:rPr>
              <a:t>DINH DƯỠNG VÀ TIÊU HÓA</a:t>
            </a:r>
            <a:endParaRPr lang="en-US">
              <a:solidFill>
                <a:srgbClr val="FF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clrChange>
              <a:clrFrom>
                <a:srgbClr val="FEFEFE"/>
              </a:clrFrom>
              <a:clrTo>
                <a:srgbClr val="FEFEFE">
                  <a:alpha val="0"/>
                </a:srgbClr>
              </a:clrTo>
            </a:clrChange>
          </a:blip>
          <a:stretch>
            <a:fillRect/>
          </a:stretch>
        </p:blipFill>
        <p:spPr>
          <a:xfrm>
            <a:off x="74304" y="2188706"/>
            <a:ext cx="4587239" cy="4068491"/>
          </a:xfrm>
          <a:prstGeom prst="rect">
            <a:avLst/>
          </a:prstGeom>
          <a:ln>
            <a:noFill/>
          </a:ln>
          <a:effectLst>
            <a:softEdge rad="112500"/>
          </a:effectLst>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8406356" y="1242423"/>
            <a:ext cx="3785644" cy="5136695"/>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4587239" y="2288153"/>
            <a:ext cx="3859948" cy="3869598"/>
          </a:xfrm>
          <a:prstGeom prst="rect">
            <a:avLst/>
          </a:prstGeom>
          <a:ln>
            <a:noFill/>
          </a:ln>
          <a:effectLst>
            <a:softEdge rad="112500"/>
          </a:effectLst>
        </p:spPr>
      </p:pic>
      <p:sp>
        <p:nvSpPr>
          <p:cNvPr id="8" name="TextBox 7"/>
          <p:cNvSpPr txBox="1"/>
          <p:nvPr/>
        </p:nvSpPr>
        <p:spPr>
          <a:xfrm>
            <a:off x="74303" y="77907"/>
            <a:ext cx="3988245" cy="830997"/>
          </a:xfrm>
          <a:prstGeom prst="rect">
            <a:avLst/>
          </a:prstGeom>
          <a:noFill/>
        </p:spPr>
        <p:txBody>
          <a:bodyPr wrap="square" rtlCol="0">
            <a:spAutoFit/>
          </a:bodyPr>
          <a:lstStyle/>
          <a:p>
            <a:r>
              <a:rPr lang="en-US" sz="2400" smtClean="0">
                <a:latin typeface="Arial" panose="020B0604020202020204" pitchFamily="34" charset="0"/>
                <a:cs typeface="Arial" panose="020B0604020202020204" pitchFamily="34" charset="0"/>
              </a:rPr>
              <a:t>Trường THCS Tân Xuân</a:t>
            </a:r>
          </a:p>
          <a:p>
            <a:r>
              <a:rPr lang="en-US" sz="2400" smtClean="0">
                <a:latin typeface="Arial" panose="020B0604020202020204" pitchFamily="34" charset="0"/>
                <a:cs typeface="Arial" panose="020B0604020202020204" pitchFamily="34" charset="0"/>
              </a:rPr>
              <a:t>Tổ KHTN</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70279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BAI GIANG THI GADT SINH 8\hinh dau ho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703" y="2508495"/>
            <a:ext cx="749300" cy="8223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TextBox 12"/>
          <p:cNvSpPr txBox="1">
            <a:spLocks noChangeArrowheads="1"/>
          </p:cNvSpPr>
          <p:nvPr/>
        </p:nvSpPr>
        <p:spPr bwMode="auto">
          <a:xfrm>
            <a:off x="2137003" y="2449059"/>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00FF"/>
                </a:solidFill>
              </a:rPr>
              <a:t>1. Thức ăn xuống tới ruột non còn chịu sự biến đổi lí học nữa không? Nếu có thì biểu hiện như thế nào?</a:t>
            </a:r>
          </a:p>
        </p:txBody>
      </p:sp>
      <p:sp>
        <p:nvSpPr>
          <p:cNvPr id="7" name="TextBox 13"/>
          <p:cNvSpPr txBox="1">
            <a:spLocks noChangeArrowheads="1"/>
          </p:cNvSpPr>
          <p:nvPr/>
        </p:nvSpPr>
        <p:spPr bwMode="auto">
          <a:xfrm>
            <a:off x="2886303" y="3824585"/>
            <a:ext cx="899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CC0099"/>
                </a:solidFill>
              </a:rPr>
              <a:t>2. Sự biến đổi hóa học ở ruột non được thực hiện đối với những loại chất nào trong thức ăn? Biểu hiện như thế nào?</a:t>
            </a:r>
          </a:p>
        </p:txBody>
      </p:sp>
      <p:sp>
        <p:nvSpPr>
          <p:cNvPr id="8" name="TextBox 14"/>
          <p:cNvSpPr txBox="1">
            <a:spLocks noChangeArrowheads="1"/>
          </p:cNvSpPr>
          <p:nvPr/>
        </p:nvSpPr>
        <p:spPr bwMode="auto">
          <a:xfrm>
            <a:off x="3382690" y="5470799"/>
            <a:ext cx="891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09900"/>
                </a:solidFill>
              </a:rPr>
              <a:t>3. Vai trò của lớp cơ trong thành ruột non là gì?</a:t>
            </a:r>
          </a:p>
        </p:txBody>
      </p:sp>
      <p:grpSp>
        <p:nvGrpSpPr>
          <p:cNvPr id="9" name="Group 8"/>
          <p:cNvGrpSpPr>
            <a:grpSpLocks/>
          </p:cNvGrpSpPr>
          <p:nvPr/>
        </p:nvGrpSpPr>
        <p:grpSpPr bwMode="auto">
          <a:xfrm>
            <a:off x="201567" y="220729"/>
            <a:ext cx="5311775" cy="688975"/>
            <a:chOff x="720" y="1392"/>
            <a:chExt cx="4058" cy="480"/>
          </a:xfrm>
        </p:grpSpPr>
        <p:sp>
          <p:nvSpPr>
            <p:cNvPr id="10" name="AutoShape 4"/>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cs typeface="Arial" panose="020B0604020202020204" pitchFamily="34" charset="0"/>
              </a:endParaRPr>
            </a:p>
          </p:txBody>
        </p:sp>
        <p:grpSp>
          <p:nvGrpSpPr>
            <p:cNvPr id="11" name="Group 10"/>
            <p:cNvGrpSpPr>
              <a:grpSpLocks/>
            </p:cNvGrpSpPr>
            <p:nvPr/>
          </p:nvGrpSpPr>
          <p:grpSpPr bwMode="auto">
            <a:xfrm>
              <a:off x="730" y="1407"/>
              <a:ext cx="4043" cy="444"/>
              <a:chOff x="744" y="1407"/>
              <a:chExt cx="3988" cy="444"/>
            </a:xfrm>
          </p:grpSpPr>
          <p:sp>
            <p:nvSpPr>
              <p:cNvPr id="12" name="AutoShape 6"/>
              <p:cNvSpPr>
                <a:spLocks noChangeArrowheads="1"/>
              </p:cNvSpPr>
              <p:nvPr/>
            </p:nvSpPr>
            <p:spPr bwMode="gray">
              <a:xfrm>
                <a:off x="744" y="1736"/>
                <a:ext cx="3988" cy="115"/>
              </a:xfrm>
              <a:prstGeom prst="roundRect">
                <a:avLst>
                  <a:gd name="adj" fmla="val 50000"/>
                </a:avLst>
              </a:prstGeom>
              <a:gradFill rotWithShape="1">
                <a:gsLst>
                  <a:gs pos="0">
                    <a:schemeClr val="accent2">
                      <a:alpha val="0"/>
                    </a:schemeClr>
                  </a:gs>
                  <a:gs pos="100000">
                    <a:schemeClr val="accent2">
                      <a:gamma/>
                      <a:tint val="0"/>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cs typeface="Arial" panose="020B0604020202020204" pitchFamily="34" charset="0"/>
                </a:endParaRPr>
              </a:p>
            </p:txBody>
          </p:sp>
          <p:sp>
            <p:nvSpPr>
              <p:cNvPr id="13" name="AutoShape 7"/>
              <p:cNvSpPr>
                <a:spLocks noChangeArrowheads="1"/>
              </p:cNvSpPr>
              <p:nvPr/>
            </p:nvSpPr>
            <p:spPr bwMode="gray">
              <a:xfrm>
                <a:off x="744" y="1407"/>
                <a:ext cx="3988" cy="115"/>
              </a:xfrm>
              <a:prstGeom prst="roundRect">
                <a:avLst>
                  <a:gd name="adj" fmla="val 50000"/>
                </a:avLst>
              </a:prstGeom>
              <a:gradFill rotWithShape="1">
                <a:gsLst>
                  <a:gs pos="0">
                    <a:schemeClr val="accent2">
                      <a:gamma/>
                      <a:tint val="0"/>
                      <a:invGamma/>
                    </a:schemeClr>
                  </a:gs>
                  <a:gs pos="100000">
                    <a:schemeClr val="accent2">
                      <a:alpha val="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cs typeface="Arial" panose="020B0604020202020204" pitchFamily="34" charset="0"/>
                </a:endParaRPr>
              </a:p>
            </p:txBody>
          </p:sp>
        </p:grpSp>
      </p:grpSp>
      <p:sp>
        <p:nvSpPr>
          <p:cNvPr id="14" name="Text Box 24"/>
          <p:cNvSpPr txBox="1">
            <a:spLocks noChangeArrowheads="1"/>
          </p:cNvSpPr>
          <p:nvPr/>
        </p:nvSpPr>
        <p:spPr bwMode="white">
          <a:xfrm>
            <a:off x="679405" y="328679"/>
            <a:ext cx="449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alpha val="50000"/>
                    </a:srgbClr>
                  </a:outerShdw>
                </a:effectLst>
              </a14:hiddenEffects>
            </a:ext>
          </a:extLst>
        </p:spPr>
        <p:txBody>
          <a:bodyPr>
            <a:spAutoFit/>
          </a:bodyPr>
          <a:ls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spcBef>
                <a:spcPct val="50000"/>
              </a:spcBef>
              <a:buClr>
                <a:schemeClr val="tx1"/>
              </a:buClr>
            </a:pPr>
            <a:r>
              <a:rPr lang="en-US" altLang="en-US" sz="2400" b="1" smtClean="0">
                <a:solidFill>
                  <a:schemeClr val="bg1"/>
                </a:solidFill>
                <a:cs typeface="Arial" panose="020B0604020202020204" pitchFamily="34" charset="0"/>
              </a:rPr>
              <a:t>Tiêu hóa ở ruột non</a:t>
            </a:r>
            <a:endParaRPr lang="en-US" altLang="en-US" sz="2400" b="1">
              <a:solidFill>
                <a:schemeClr val="bg1"/>
              </a:solidFill>
              <a:cs typeface="Arial" panose="020B0604020202020204" pitchFamily="34" charset="0"/>
            </a:endParaRPr>
          </a:p>
        </p:txBody>
      </p:sp>
      <p:sp>
        <p:nvSpPr>
          <p:cNvPr id="15" name="Text Box 33"/>
          <p:cNvSpPr txBox="1">
            <a:spLocks noChangeArrowheads="1"/>
          </p:cNvSpPr>
          <p:nvPr/>
        </p:nvSpPr>
        <p:spPr bwMode="white">
          <a:xfrm>
            <a:off x="214657" y="322328"/>
            <a:ext cx="6286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spcBef>
                <a:spcPct val="50000"/>
              </a:spcBef>
            </a:pPr>
            <a:r>
              <a:rPr lang="en-US" altLang="en-US" sz="2400" b="1" smtClean="0">
                <a:solidFill>
                  <a:schemeClr val="bg1"/>
                </a:solidFill>
                <a:cs typeface="Arial" panose="020B0604020202020204" pitchFamily="34" charset="0"/>
              </a:rPr>
              <a:t>IV</a:t>
            </a:r>
            <a:endParaRPr lang="en-US" altLang="en-US" sz="2400" b="1">
              <a:solidFill>
                <a:schemeClr val="bg1"/>
              </a:solidFill>
              <a:cs typeface="Arial" panose="020B0604020202020204" pitchFamily="34" charset="0"/>
            </a:endParaRPr>
          </a:p>
        </p:txBody>
      </p:sp>
      <p:sp>
        <p:nvSpPr>
          <p:cNvPr id="16" name="AutoShape 2"/>
          <p:cNvSpPr>
            <a:spLocks noChangeArrowheads="1"/>
          </p:cNvSpPr>
          <p:nvPr/>
        </p:nvSpPr>
        <p:spPr bwMode="gray">
          <a:xfrm>
            <a:off x="311105" y="1045336"/>
            <a:ext cx="5073650" cy="503238"/>
          </a:xfrm>
          <a:prstGeom prst="roundRect">
            <a:avLst>
              <a:gd name="adj" fmla="val 50000"/>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grpSp>
        <p:nvGrpSpPr>
          <p:cNvPr id="17" name="Group 19"/>
          <p:cNvGrpSpPr>
            <a:grpSpLocks/>
          </p:cNvGrpSpPr>
          <p:nvPr/>
        </p:nvGrpSpPr>
        <p:grpSpPr bwMode="auto">
          <a:xfrm>
            <a:off x="231730" y="1027874"/>
            <a:ext cx="523875" cy="527050"/>
            <a:chOff x="1188" y="2532"/>
            <a:chExt cx="330" cy="332"/>
          </a:xfrm>
        </p:grpSpPr>
        <p:sp>
          <p:nvSpPr>
            <p:cNvPr id="18" name="Oval 20"/>
            <p:cNvSpPr>
              <a:spLocks noChangeArrowheads="1"/>
            </p:cNvSpPr>
            <p:nvPr/>
          </p:nvSpPr>
          <p:spPr bwMode="gray">
            <a:xfrm>
              <a:off x="1188" y="2533"/>
              <a:ext cx="330" cy="331"/>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pic>
          <p:nvPicPr>
            <p:cNvPr id="19" name="Picture 21" descr="dr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190" y="2532"/>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 Box 22"/>
          <p:cNvSpPr txBox="1">
            <a:spLocks noChangeArrowheads="1"/>
          </p:cNvSpPr>
          <p:nvPr/>
        </p:nvSpPr>
        <p:spPr bwMode="gray">
          <a:xfrm>
            <a:off x="277768" y="996124"/>
            <a:ext cx="3270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smtClean="0">
                <a:solidFill>
                  <a:srgbClr val="FFFFFF"/>
                </a:solidFill>
                <a:latin typeface="Arial" panose="020B0604020202020204" pitchFamily="34" charset="0"/>
                <a:cs typeface="Arial" panose="020B0604020202020204" pitchFamily="34" charset="0"/>
              </a:rPr>
              <a:t>2</a:t>
            </a:r>
            <a:endParaRPr lang="en-US" altLang="en-US" sz="3200" b="1" i="1">
              <a:solidFill>
                <a:srgbClr val="FFFFFF"/>
              </a:solidFill>
              <a:latin typeface="Arial" panose="020B0604020202020204" pitchFamily="34" charset="0"/>
              <a:cs typeface="Arial" panose="020B0604020202020204" pitchFamily="34" charset="0"/>
            </a:endParaRPr>
          </a:p>
        </p:txBody>
      </p:sp>
      <p:sp>
        <p:nvSpPr>
          <p:cNvPr id="21" name="Text Box 26"/>
          <p:cNvSpPr txBox="1">
            <a:spLocks noChangeArrowheads="1"/>
          </p:cNvSpPr>
          <p:nvPr/>
        </p:nvSpPr>
        <p:spPr bwMode="gray">
          <a:xfrm>
            <a:off x="806405" y="1067561"/>
            <a:ext cx="436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alpha val="50000"/>
                    </a:srgbClr>
                  </a:outerShdw>
                </a:effectLst>
              </a14:hiddenEffects>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286000" indent="-457200">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a:spcBef>
                <a:spcPct val="50000"/>
              </a:spcBef>
              <a:buClr>
                <a:schemeClr val="tx1"/>
              </a:buClr>
            </a:pPr>
            <a:r>
              <a:rPr lang="en-US" altLang="en-US" sz="2400" b="1" smtClean="0">
                <a:cs typeface="Arial" panose="020B0604020202020204" pitchFamily="34" charset="0"/>
              </a:rPr>
              <a:t>Tiêu hóa ở ruột non</a:t>
            </a:r>
            <a:endParaRPr lang="en-US" altLang="en-US" sz="2400" b="1">
              <a:cs typeface="Arial" panose="020B0604020202020204" pitchFamily="34" charset="0"/>
            </a:endParaRP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290884"/>
            <a:ext cx="3267627" cy="2456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41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a:grpSpLocks/>
          </p:cNvGrpSpPr>
          <p:nvPr/>
        </p:nvGrpSpPr>
        <p:grpSpPr bwMode="auto">
          <a:xfrm rot="1873584">
            <a:off x="2903814" y="1263287"/>
            <a:ext cx="693737" cy="611188"/>
            <a:chOff x="240" y="3109"/>
            <a:chExt cx="665" cy="586"/>
          </a:xfrm>
        </p:grpSpPr>
        <p:sp>
          <p:nvSpPr>
            <p:cNvPr id="5" name="AutoShape 5"/>
            <p:cNvSpPr>
              <a:spLocks noChangeArrowheads="1"/>
            </p:cNvSpPr>
            <p:nvPr/>
          </p:nvSpPr>
          <p:spPr bwMode="auto">
            <a:xfrm rot="-10755854">
              <a:off x="304" y="3562"/>
              <a:ext cx="88" cy="77"/>
            </a:xfrm>
            <a:prstGeom prst="hexagon">
              <a:avLst>
                <a:gd name="adj" fmla="val 2857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6" name="AutoShape 6"/>
            <p:cNvSpPr>
              <a:spLocks noChangeArrowheads="1"/>
            </p:cNvSpPr>
            <p:nvPr/>
          </p:nvSpPr>
          <p:spPr bwMode="auto">
            <a:xfrm rot="-1281453">
              <a:off x="240" y="3622"/>
              <a:ext cx="84" cy="73"/>
            </a:xfrm>
            <a:prstGeom prst="hexagon">
              <a:avLst>
                <a:gd name="adj" fmla="val 28767"/>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7" name="AutoShape 7"/>
            <p:cNvSpPr>
              <a:spLocks noChangeArrowheads="1"/>
            </p:cNvSpPr>
            <p:nvPr/>
          </p:nvSpPr>
          <p:spPr bwMode="auto">
            <a:xfrm rot="-10755854">
              <a:off x="346" y="3484"/>
              <a:ext cx="88" cy="77"/>
            </a:xfrm>
            <a:prstGeom prst="hexagon">
              <a:avLst>
                <a:gd name="adj" fmla="val 2857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8" name="AutoShape 8"/>
            <p:cNvSpPr>
              <a:spLocks noChangeArrowheads="1"/>
            </p:cNvSpPr>
            <p:nvPr/>
          </p:nvSpPr>
          <p:spPr bwMode="auto">
            <a:xfrm rot="-9533268">
              <a:off x="406" y="3424"/>
              <a:ext cx="88" cy="77"/>
            </a:xfrm>
            <a:prstGeom prst="hexagon">
              <a:avLst>
                <a:gd name="adj" fmla="val 2857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9" name="AutoShape 9"/>
            <p:cNvSpPr>
              <a:spLocks noChangeArrowheads="1"/>
            </p:cNvSpPr>
            <p:nvPr/>
          </p:nvSpPr>
          <p:spPr bwMode="auto">
            <a:xfrm rot="-8310682">
              <a:off x="484" y="3382"/>
              <a:ext cx="88" cy="77"/>
            </a:xfrm>
            <a:prstGeom prst="hexagon">
              <a:avLst>
                <a:gd name="adj" fmla="val 2857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0" name="AutoShape 10"/>
            <p:cNvSpPr>
              <a:spLocks noChangeArrowheads="1"/>
            </p:cNvSpPr>
            <p:nvPr/>
          </p:nvSpPr>
          <p:spPr bwMode="auto">
            <a:xfrm rot="-8310682">
              <a:off x="568" y="3352"/>
              <a:ext cx="88" cy="77"/>
            </a:xfrm>
            <a:prstGeom prst="hexagon">
              <a:avLst>
                <a:gd name="adj" fmla="val 2857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1" name="AutoShape 11"/>
            <p:cNvSpPr>
              <a:spLocks noChangeArrowheads="1"/>
            </p:cNvSpPr>
            <p:nvPr/>
          </p:nvSpPr>
          <p:spPr bwMode="auto">
            <a:xfrm rot="-10559253">
              <a:off x="637" y="3301"/>
              <a:ext cx="88" cy="77"/>
            </a:xfrm>
            <a:prstGeom prst="hexagon">
              <a:avLst>
                <a:gd name="adj" fmla="val 2857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2" name="AutoShape 12"/>
            <p:cNvSpPr>
              <a:spLocks noChangeArrowheads="1"/>
            </p:cNvSpPr>
            <p:nvPr/>
          </p:nvSpPr>
          <p:spPr bwMode="auto">
            <a:xfrm rot="-10559253">
              <a:off x="691" y="3232"/>
              <a:ext cx="88" cy="77"/>
            </a:xfrm>
            <a:prstGeom prst="hexagon">
              <a:avLst>
                <a:gd name="adj" fmla="val 2857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3" name="AutoShape 13"/>
            <p:cNvSpPr>
              <a:spLocks noChangeArrowheads="1"/>
            </p:cNvSpPr>
            <p:nvPr/>
          </p:nvSpPr>
          <p:spPr bwMode="auto">
            <a:xfrm rot="-10559253">
              <a:off x="745" y="3166"/>
              <a:ext cx="88" cy="77"/>
            </a:xfrm>
            <a:prstGeom prst="hexagon">
              <a:avLst>
                <a:gd name="adj" fmla="val 2857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4" name="AutoShape 14"/>
            <p:cNvSpPr>
              <a:spLocks noChangeArrowheads="1"/>
            </p:cNvSpPr>
            <p:nvPr/>
          </p:nvSpPr>
          <p:spPr bwMode="auto">
            <a:xfrm rot="-8965350">
              <a:off x="817" y="3109"/>
              <a:ext cx="88" cy="77"/>
            </a:xfrm>
            <a:prstGeom prst="hexagon">
              <a:avLst>
                <a:gd name="adj" fmla="val 2857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15" name="Group 15"/>
          <p:cNvGrpSpPr>
            <a:grpSpLocks/>
          </p:cNvGrpSpPr>
          <p:nvPr/>
        </p:nvGrpSpPr>
        <p:grpSpPr bwMode="auto">
          <a:xfrm rot="6579229">
            <a:off x="2645845" y="1499031"/>
            <a:ext cx="180975" cy="93663"/>
            <a:chOff x="506" y="2805"/>
            <a:chExt cx="114" cy="59"/>
          </a:xfrm>
        </p:grpSpPr>
        <p:sp>
          <p:nvSpPr>
            <p:cNvPr id="16" name="AutoShape 16"/>
            <p:cNvSpPr>
              <a:spLocks noChangeArrowheads="1"/>
            </p:cNvSpPr>
            <p:nvPr/>
          </p:nvSpPr>
          <p:spPr bwMode="auto">
            <a:xfrm rot="-8882271">
              <a:off x="562" y="2805"/>
              <a:ext cx="58" cy="50"/>
            </a:xfrm>
            <a:prstGeom prst="hexagon">
              <a:avLst>
                <a:gd name="adj" fmla="val 29000"/>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7" name="AutoShape 17"/>
            <p:cNvSpPr>
              <a:spLocks noChangeArrowheads="1"/>
            </p:cNvSpPr>
            <p:nvPr/>
          </p:nvSpPr>
          <p:spPr bwMode="auto">
            <a:xfrm rot="592131">
              <a:off x="506" y="2816"/>
              <a:ext cx="55" cy="48"/>
            </a:xfrm>
            <a:prstGeom prst="hexagon">
              <a:avLst>
                <a:gd name="adj" fmla="val 28646"/>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18" name="Group 18"/>
          <p:cNvGrpSpPr>
            <a:grpSpLocks/>
          </p:cNvGrpSpPr>
          <p:nvPr/>
        </p:nvGrpSpPr>
        <p:grpSpPr bwMode="auto">
          <a:xfrm rot="4782513">
            <a:off x="3081613" y="1653813"/>
            <a:ext cx="169863" cy="106362"/>
            <a:chOff x="612" y="2759"/>
            <a:chExt cx="107" cy="67"/>
          </a:xfrm>
        </p:grpSpPr>
        <p:sp>
          <p:nvSpPr>
            <p:cNvPr id="19" name="AutoShape 19"/>
            <p:cNvSpPr>
              <a:spLocks noChangeArrowheads="1"/>
            </p:cNvSpPr>
            <p:nvPr/>
          </p:nvSpPr>
          <p:spPr bwMode="auto">
            <a:xfrm rot="-8882271">
              <a:off x="612" y="2775"/>
              <a:ext cx="57" cy="51"/>
            </a:xfrm>
            <a:prstGeom prst="hexagon">
              <a:avLst>
                <a:gd name="adj" fmla="val 2794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0" name="AutoShape 20"/>
            <p:cNvSpPr>
              <a:spLocks noChangeArrowheads="1"/>
            </p:cNvSpPr>
            <p:nvPr/>
          </p:nvSpPr>
          <p:spPr bwMode="auto">
            <a:xfrm rot="-7659684">
              <a:off x="665" y="2762"/>
              <a:ext cx="58" cy="51"/>
            </a:xfrm>
            <a:prstGeom prst="hexagon">
              <a:avLst>
                <a:gd name="adj" fmla="val 2843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21" name="Group 21"/>
          <p:cNvGrpSpPr>
            <a:grpSpLocks/>
          </p:cNvGrpSpPr>
          <p:nvPr/>
        </p:nvGrpSpPr>
        <p:grpSpPr bwMode="auto">
          <a:xfrm rot="1822582">
            <a:off x="2930801" y="1323612"/>
            <a:ext cx="173038" cy="109538"/>
            <a:chOff x="727" y="2761"/>
            <a:chExt cx="109" cy="69"/>
          </a:xfrm>
        </p:grpSpPr>
        <p:sp>
          <p:nvSpPr>
            <p:cNvPr id="22" name="AutoShape 22"/>
            <p:cNvSpPr>
              <a:spLocks noChangeArrowheads="1"/>
            </p:cNvSpPr>
            <p:nvPr/>
          </p:nvSpPr>
          <p:spPr bwMode="auto">
            <a:xfrm rot="-6437098">
              <a:off x="724" y="2764"/>
              <a:ext cx="58" cy="51"/>
            </a:xfrm>
            <a:prstGeom prst="hexagon">
              <a:avLst>
                <a:gd name="adj" fmla="val 2843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3" name="AutoShape 23"/>
            <p:cNvSpPr>
              <a:spLocks noChangeArrowheads="1"/>
            </p:cNvSpPr>
            <p:nvPr/>
          </p:nvSpPr>
          <p:spPr bwMode="auto">
            <a:xfrm rot="-6437098">
              <a:off x="782" y="2777"/>
              <a:ext cx="57" cy="50"/>
            </a:xfrm>
            <a:prstGeom prst="hexagon">
              <a:avLst>
                <a:gd name="adj" fmla="val 28500"/>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24" name="Group 24"/>
          <p:cNvGrpSpPr>
            <a:grpSpLocks/>
          </p:cNvGrpSpPr>
          <p:nvPr/>
        </p:nvGrpSpPr>
        <p:grpSpPr bwMode="auto">
          <a:xfrm rot="7612194">
            <a:off x="3328470" y="1299006"/>
            <a:ext cx="177800" cy="112712"/>
            <a:chOff x="837" y="2751"/>
            <a:chExt cx="112" cy="71"/>
          </a:xfrm>
        </p:grpSpPr>
        <p:sp>
          <p:nvSpPr>
            <p:cNvPr id="25" name="AutoShape 25"/>
            <p:cNvSpPr>
              <a:spLocks noChangeArrowheads="1"/>
            </p:cNvSpPr>
            <p:nvPr/>
          </p:nvSpPr>
          <p:spPr bwMode="auto">
            <a:xfrm rot="-8685669">
              <a:off x="837" y="2771"/>
              <a:ext cx="58" cy="51"/>
            </a:xfrm>
            <a:prstGeom prst="hexagon">
              <a:avLst>
                <a:gd name="adj" fmla="val 2843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6" name="AutoShape 26"/>
            <p:cNvSpPr>
              <a:spLocks noChangeArrowheads="1"/>
            </p:cNvSpPr>
            <p:nvPr/>
          </p:nvSpPr>
          <p:spPr bwMode="auto">
            <a:xfrm rot="-8685669">
              <a:off x="891" y="2751"/>
              <a:ext cx="58" cy="50"/>
            </a:xfrm>
            <a:prstGeom prst="hexagon">
              <a:avLst>
                <a:gd name="adj" fmla="val 29000"/>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27" name="Group 27"/>
          <p:cNvGrpSpPr>
            <a:grpSpLocks/>
          </p:cNvGrpSpPr>
          <p:nvPr/>
        </p:nvGrpSpPr>
        <p:grpSpPr bwMode="auto">
          <a:xfrm>
            <a:off x="3332439" y="1633175"/>
            <a:ext cx="180975" cy="96837"/>
            <a:chOff x="944" y="2722"/>
            <a:chExt cx="114" cy="61"/>
          </a:xfrm>
        </p:grpSpPr>
        <p:sp>
          <p:nvSpPr>
            <p:cNvPr id="28" name="AutoShape 28"/>
            <p:cNvSpPr>
              <a:spLocks noChangeArrowheads="1"/>
            </p:cNvSpPr>
            <p:nvPr/>
          </p:nvSpPr>
          <p:spPr bwMode="auto">
            <a:xfrm rot="-8685669">
              <a:off x="944" y="2732"/>
              <a:ext cx="58" cy="51"/>
            </a:xfrm>
            <a:prstGeom prst="hexagon">
              <a:avLst>
                <a:gd name="adj" fmla="val 2843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9" name="AutoShape 29"/>
            <p:cNvSpPr>
              <a:spLocks noChangeArrowheads="1"/>
            </p:cNvSpPr>
            <p:nvPr/>
          </p:nvSpPr>
          <p:spPr bwMode="auto">
            <a:xfrm rot="-7091766">
              <a:off x="1004" y="2725"/>
              <a:ext cx="58" cy="51"/>
            </a:xfrm>
            <a:prstGeom prst="hexagon">
              <a:avLst>
                <a:gd name="adj" fmla="val 2843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30" name="Group 30"/>
          <p:cNvGrpSpPr>
            <a:grpSpLocks/>
          </p:cNvGrpSpPr>
          <p:nvPr/>
        </p:nvGrpSpPr>
        <p:grpSpPr bwMode="auto">
          <a:xfrm rot="-2700000">
            <a:off x="2691089" y="1703025"/>
            <a:ext cx="180975" cy="93662"/>
            <a:chOff x="506" y="2805"/>
            <a:chExt cx="114" cy="59"/>
          </a:xfrm>
        </p:grpSpPr>
        <p:sp>
          <p:nvSpPr>
            <p:cNvPr id="31" name="AutoShape 31"/>
            <p:cNvSpPr>
              <a:spLocks noChangeArrowheads="1"/>
            </p:cNvSpPr>
            <p:nvPr/>
          </p:nvSpPr>
          <p:spPr bwMode="auto">
            <a:xfrm rot="-8882271">
              <a:off x="562" y="2805"/>
              <a:ext cx="58" cy="50"/>
            </a:xfrm>
            <a:prstGeom prst="hexagon">
              <a:avLst>
                <a:gd name="adj" fmla="val 29000"/>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2" name="AutoShape 32"/>
            <p:cNvSpPr>
              <a:spLocks noChangeArrowheads="1"/>
            </p:cNvSpPr>
            <p:nvPr/>
          </p:nvSpPr>
          <p:spPr bwMode="auto">
            <a:xfrm rot="592131">
              <a:off x="506" y="2816"/>
              <a:ext cx="55" cy="48"/>
            </a:xfrm>
            <a:prstGeom prst="hexagon">
              <a:avLst>
                <a:gd name="adj" fmla="val 28646"/>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33" name="Group 33"/>
          <p:cNvGrpSpPr>
            <a:grpSpLocks/>
          </p:cNvGrpSpPr>
          <p:nvPr/>
        </p:nvGrpSpPr>
        <p:grpSpPr bwMode="auto">
          <a:xfrm rot="2010728">
            <a:off x="2997476" y="1810975"/>
            <a:ext cx="169863" cy="106362"/>
            <a:chOff x="612" y="2759"/>
            <a:chExt cx="107" cy="67"/>
          </a:xfrm>
        </p:grpSpPr>
        <p:sp>
          <p:nvSpPr>
            <p:cNvPr id="34" name="AutoShape 34"/>
            <p:cNvSpPr>
              <a:spLocks noChangeArrowheads="1"/>
            </p:cNvSpPr>
            <p:nvPr/>
          </p:nvSpPr>
          <p:spPr bwMode="auto">
            <a:xfrm rot="-8882271">
              <a:off x="612" y="2775"/>
              <a:ext cx="57" cy="51"/>
            </a:xfrm>
            <a:prstGeom prst="hexagon">
              <a:avLst>
                <a:gd name="adj" fmla="val 2794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5" name="AutoShape 35"/>
            <p:cNvSpPr>
              <a:spLocks noChangeArrowheads="1"/>
            </p:cNvSpPr>
            <p:nvPr/>
          </p:nvSpPr>
          <p:spPr bwMode="auto">
            <a:xfrm rot="-7659684">
              <a:off x="665" y="2762"/>
              <a:ext cx="58" cy="51"/>
            </a:xfrm>
            <a:prstGeom prst="hexagon">
              <a:avLst>
                <a:gd name="adj" fmla="val 2843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36" name="Group 36"/>
          <p:cNvGrpSpPr>
            <a:grpSpLocks/>
          </p:cNvGrpSpPr>
          <p:nvPr/>
        </p:nvGrpSpPr>
        <p:grpSpPr bwMode="auto">
          <a:xfrm>
            <a:off x="3175276" y="1871300"/>
            <a:ext cx="173038" cy="109537"/>
            <a:chOff x="727" y="2761"/>
            <a:chExt cx="109" cy="69"/>
          </a:xfrm>
        </p:grpSpPr>
        <p:sp>
          <p:nvSpPr>
            <p:cNvPr id="37" name="AutoShape 37"/>
            <p:cNvSpPr>
              <a:spLocks noChangeArrowheads="1"/>
            </p:cNvSpPr>
            <p:nvPr/>
          </p:nvSpPr>
          <p:spPr bwMode="auto">
            <a:xfrm rot="-6437098">
              <a:off x="724" y="2764"/>
              <a:ext cx="58" cy="51"/>
            </a:xfrm>
            <a:prstGeom prst="hexagon">
              <a:avLst>
                <a:gd name="adj" fmla="val 2843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8" name="AutoShape 38"/>
            <p:cNvSpPr>
              <a:spLocks noChangeArrowheads="1"/>
            </p:cNvSpPr>
            <p:nvPr/>
          </p:nvSpPr>
          <p:spPr bwMode="auto">
            <a:xfrm rot="-6437098">
              <a:off x="782" y="2777"/>
              <a:ext cx="57" cy="50"/>
            </a:xfrm>
            <a:prstGeom prst="hexagon">
              <a:avLst>
                <a:gd name="adj" fmla="val 28500"/>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39" name="Group 39"/>
          <p:cNvGrpSpPr>
            <a:grpSpLocks/>
          </p:cNvGrpSpPr>
          <p:nvPr/>
        </p:nvGrpSpPr>
        <p:grpSpPr bwMode="auto">
          <a:xfrm>
            <a:off x="3349901" y="1855425"/>
            <a:ext cx="177800" cy="112712"/>
            <a:chOff x="837" y="2751"/>
            <a:chExt cx="112" cy="71"/>
          </a:xfrm>
        </p:grpSpPr>
        <p:sp>
          <p:nvSpPr>
            <p:cNvPr id="40" name="AutoShape 40"/>
            <p:cNvSpPr>
              <a:spLocks noChangeArrowheads="1"/>
            </p:cNvSpPr>
            <p:nvPr/>
          </p:nvSpPr>
          <p:spPr bwMode="auto">
            <a:xfrm rot="-8685669">
              <a:off x="837" y="2771"/>
              <a:ext cx="58" cy="51"/>
            </a:xfrm>
            <a:prstGeom prst="hexagon">
              <a:avLst>
                <a:gd name="adj" fmla="val 2843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1" name="AutoShape 41"/>
            <p:cNvSpPr>
              <a:spLocks noChangeArrowheads="1"/>
            </p:cNvSpPr>
            <p:nvPr/>
          </p:nvSpPr>
          <p:spPr bwMode="auto">
            <a:xfrm rot="-8685669">
              <a:off x="891" y="2751"/>
              <a:ext cx="58" cy="50"/>
            </a:xfrm>
            <a:prstGeom prst="hexagon">
              <a:avLst>
                <a:gd name="adj" fmla="val 29000"/>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42" name="Group 42"/>
          <p:cNvGrpSpPr>
            <a:grpSpLocks/>
          </p:cNvGrpSpPr>
          <p:nvPr/>
        </p:nvGrpSpPr>
        <p:grpSpPr bwMode="auto">
          <a:xfrm>
            <a:off x="3519764" y="1809387"/>
            <a:ext cx="180975" cy="96838"/>
            <a:chOff x="944" y="2722"/>
            <a:chExt cx="114" cy="61"/>
          </a:xfrm>
        </p:grpSpPr>
        <p:sp>
          <p:nvSpPr>
            <p:cNvPr id="43" name="AutoShape 43"/>
            <p:cNvSpPr>
              <a:spLocks noChangeArrowheads="1"/>
            </p:cNvSpPr>
            <p:nvPr/>
          </p:nvSpPr>
          <p:spPr bwMode="auto">
            <a:xfrm rot="-8685669">
              <a:off x="944" y="2732"/>
              <a:ext cx="58" cy="51"/>
            </a:xfrm>
            <a:prstGeom prst="hexagon">
              <a:avLst>
                <a:gd name="adj" fmla="val 2843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4" name="AutoShape 44"/>
            <p:cNvSpPr>
              <a:spLocks noChangeArrowheads="1"/>
            </p:cNvSpPr>
            <p:nvPr/>
          </p:nvSpPr>
          <p:spPr bwMode="auto">
            <a:xfrm rot="-7091766">
              <a:off x="1004" y="2725"/>
              <a:ext cx="58" cy="51"/>
            </a:xfrm>
            <a:prstGeom prst="hexagon">
              <a:avLst>
                <a:gd name="adj" fmla="val 2843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sp>
        <p:nvSpPr>
          <p:cNvPr id="45" name="AutoShape 45"/>
          <p:cNvSpPr>
            <a:spLocks noChangeArrowheads="1"/>
          </p:cNvSpPr>
          <p:nvPr/>
        </p:nvSpPr>
        <p:spPr bwMode="auto">
          <a:xfrm rot="12717729">
            <a:off x="9147451" y="1582375"/>
            <a:ext cx="92075" cy="79375"/>
          </a:xfrm>
          <a:prstGeom prst="hexagon">
            <a:avLst>
              <a:gd name="adj" fmla="val 29000"/>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6" name="AutoShape 46"/>
          <p:cNvSpPr>
            <a:spLocks noChangeArrowheads="1"/>
          </p:cNvSpPr>
          <p:nvPr/>
        </p:nvSpPr>
        <p:spPr bwMode="auto">
          <a:xfrm rot="592131">
            <a:off x="9058551" y="1599837"/>
            <a:ext cx="87313" cy="76200"/>
          </a:xfrm>
          <a:prstGeom prst="hexagon">
            <a:avLst>
              <a:gd name="adj" fmla="val 28646"/>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7" name="AutoShape 47"/>
          <p:cNvSpPr>
            <a:spLocks noChangeArrowheads="1"/>
          </p:cNvSpPr>
          <p:nvPr/>
        </p:nvSpPr>
        <p:spPr bwMode="auto">
          <a:xfrm rot="12717729">
            <a:off x="9256989" y="1764937"/>
            <a:ext cx="90487" cy="80963"/>
          </a:xfrm>
          <a:prstGeom prst="hexagon">
            <a:avLst>
              <a:gd name="adj" fmla="val 2794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8" name="AutoShape 48"/>
          <p:cNvSpPr>
            <a:spLocks noChangeArrowheads="1"/>
          </p:cNvSpPr>
          <p:nvPr/>
        </p:nvSpPr>
        <p:spPr bwMode="auto">
          <a:xfrm rot="13940316">
            <a:off x="9340332" y="1745094"/>
            <a:ext cx="92075" cy="80962"/>
          </a:xfrm>
          <a:prstGeom prst="hexagon">
            <a:avLst>
              <a:gd name="adj" fmla="val 28432"/>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9" name="AutoShape 49"/>
          <p:cNvSpPr>
            <a:spLocks noChangeArrowheads="1"/>
          </p:cNvSpPr>
          <p:nvPr/>
        </p:nvSpPr>
        <p:spPr bwMode="auto">
          <a:xfrm rot="15162902">
            <a:off x="9403832" y="1518082"/>
            <a:ext cx="92075" cy="80962"/>
          </a:xfrm>
          <a:prstGeom prst="hexagon">
            <a:avLst>
              <a:gd name="adj" fmla="val 28432"/>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50" name="AutoShape 50"/>
          <p:cNvSpPr>
            <a:spLocks noChangeArrowheads="1"/>
          </p:cNvSpPr>
          <p:nvPr/>
        </p:nvSpPr>
        <p:spPr bwMode="auto">
          <a:xfrm rot="15162902">
            <a:off x="9497495" y="1537131"/>
            <a:ext cx="90487" cy="79375"/>
          </a:xfrm>
          <a:prstGeom prst="hexagon">
            <a:avLst>
              <a:gd name="adj" fmla="val 28500"/>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51" name="AutoShape 51"/>
          <p:cNvSpPr>
            <a:spLocks noChangeArrowheads="1"/>
          </p:cNvSpPr>
          <p:nvPr/>
        </p:nvSpPr>
        <p:spPr bwMode="auto">
          <a:xfrm rot="12914331">
            <a:off x="9431614" y="1269637"/>
            <a:ext cx="92075" cy="80963"/>
          </a:xfrm>
          <a:prstGeom prst="hexagon">
            <a:avLst>
              <a:gd name="adj" fmla="val 2843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52" name="AutoShape 52"/>
          <p:cNvSpPr>
            <a:spLocks noChangeArrowheads="1"/>
          </p:cNvSpPr>
          <p:nvPr/>
        </p:nvSpPr>
        <p:spPr bwMode="auto">
          <a:xfrm rot="12914331">
            <a:off x="9517339" y="1237887"/>
            <a:ext cx="92075" cy="79375"/>
          </a:xfrm>
          <a:prstGeom prst="hexagon">
            <a:avLst>
              <a:gd name="adj" fmla="val 29000"/>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53" name="AutoShape 53"/>
          <p:cNvSpPr>
            <a:spLocks noChangeArrowheads="1"/>
          </p:cNvSpPr>
          <p:nvPr/>
        </p:nvSpPr>
        <p:spPr bwMode="auto">
          <a:xfrm rot="12914331">
            <a:off x="9753876" y="1649050"/>
            <a:ext cx="92075" cy="80962"/>
          </a:xfrm>
          <a:prstGeom prst="hexagon">
            <a:avLst>
              <a:gd name="adj" fmla="val 28432"/>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54" name="AutoShape 54"/>
          <p:cNvSpPr>
            <a:spLocks noChangeArrowheads="1"/>
          </p:cNvSpPr>
          <p:nvPr/>
        </p:nvSpPr>
        <p:spPr bwMode="auto">
          <a:xfrm rot="14508234">
            <a:off x="9848332" y="1638732"/>
            <a:ext cx="92075" cy="80962"/>
          </a:xfrm>
          <a:prstGeom prst="hexagon">
            <a:avLst>
              <a:gd name="adj" fmla="val 28432"/>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nvGrpSpPr>
          <p:cNvPr id="55" name="Group 55"/>
          <p:cNvGrpSpPr>
            <a:grpSpLocks/>
          </p:cNvGrpSpPr>
          <p:nvPr/>
        </p:nvGrpSpPr>
        <p:grpSpPr bwMode="auto">
          <a:xfrm>
            <a:off x="5810526" y="1553800"/>
            <a:ext cx="180975" cy="93662"/>
            <a:chOff x="2541" y="2906"/>
            <a:chExt cx="114" cy="59"/>
          </a:xfrm>
        </p:grpSpPr>
        <p:sp>
          <p:nvSpPr>
            <p:cNvPr id="56" name="AutoShape 56"/>
            <p:cNvSpPr>
              <a:spLocks noChangeArrowheads="1"/>
            </p:cNvSpPr>
            <p:nvPr/>
          </p:nvSpPr>
          <p:spPr bwMode="auto">
            <a:xfrm rot="-8882271">
              <a:off x="2597" y="2906"/>
              <a:ext cx="58" cy="50"/>
            </a:xfrm>
            <a:prstGeom prst="hexagon">
              <a:avLst>
                <a:gd name="adj" fmla="val 29000"/>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57" name="AutoShape 57"/>
            <p:cNvSpPr>
              <a:spLocks noChangeArrowheads="1"/>
            </p:cNvSpPr>
            <p:nvPr/>
          </p:nvSpPr>
          <p:spPr bwMode="auto">
            <a:xfrm rot="592131">
              <a:off x="2541" y="2917"/>
              <a:ext cx="55" cy="48"/>
            </a:xfrm>
            <a:prstGeom prst="hexagon">
              <a:avLst>
                <a:gd name="adj" fmla="val 28646"/>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58" name="Group 58"/>
          <p:cNvGrpSpPr>
            <a:grpSpLocks/>
          </p:cNvGrpSpPr>
          <p:nvPr/>
        </p:nvGrpSpPr>
        <p:grpSpPr bwMode="auto">
          <a:xfrm>
            <a:off x="5978801" y="1480775"/>
            <a:ext cx="169863" cy="106362"/>
            <a:chOff x="2647" y="2860"/>
            <a:chExt cx="107" cy="67"/>
          </a:xfrm>
        </p:grpSpPr>
        <p:sp>
          <p:nvSpPr>
            <p:cNvPr id="59" name="AutoShape 59"/>
            <p:cNvSpPr>
              <a:spLocks noChangeArrowheads="1"/>
            </p:cNvSpPr>
            <p:nvPr/>
          </p:nvSpPr>
          <p:spPr bwMode="auto">
            <a:xfrm rot="-8882271">
              <a:off x="2647" y="2876"/>
              <a:ext cx="57" cy="51"/>
            </a:xfrm>
            <a:prstGeom prst="hexagon">
              <a:avLst>
                <a:gd name="adj" fmla="val 2794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60" name="AutoShape 60"/>
            <p:cNvSpPr>
              <a:spLocks noChangeArrowheads="1"/>
            </p:cNvSpPr>
            <p:nvPr/>
          </p:nvSpPr>
          <p:spPr bwMode="auto">
            <a:xfrm rot="-7659684">
              <a:off x="2700" y="2863"/>
              <a:ext cx="58" cy="51"/>
            </a:xfrm>
            <a:prstGeom prst="hexagon">
              <a:avLst>
                <a:gd name="adj" fmla="val 2843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61" name="Group 61"/>
          <p:cNvGrpSpPr>
            <a:grpSpLocks/>
          </p:cNvGrpSpPr>
          <p:nvPr/>
        </p:nvGrpSpPr>
        <p:grpSpPr bwMode="auto">
          <a:xfrm>
            <a:off x="6161364" y="1483950"/>
            <a:ext cx="173037" cy="109537"/>
            <a:chOff x="2762" y="2862"/>
            <a:chExt cx="109" cy="69"/>
          </a:xfrm>
        </p:grpSpPr>
        <p:sp>
          <p:nvSpPr>
            <p:cNvPr id="62" name="AutoShape 62"/>
            <p:cNvSpPr>
              <a:spLocks noChangeArrowheads="1"/>
            </p:cNvSpPr>
            <p:nvPr/>
          </p:nvSpPr>
          <p:spPr bwMode="auto">
            <a:xfrm rot="-6437098">
              <a:off x="2759" y="2865"/>
              <a:ext cx="58" cy="51"/>
            </a:xfrm>
            <a:prstGeom prst="hexagon">
              <a:avLst>
                <a:gd name="adj" fmla="val 2843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63" name="AutoShape 63"/>
            <p:cNvSpPr>
              <a:spLocks noChangeArrowheads="1"/>
            </p:cNvSpPr>
            <p:nvPr/>
          </p:nvSpPr>
          <p:spPr bwMode="auto">
            <a:xfrm rot="-6437098">
              <a:off x="2817" y="2878"/>
              <a:ext cx="57" cy="50"/>
            </a:xfrm>
            <a:prstGeom prst="hexagon">
              <a:avLst>
                <a:gd name="adj" fmla="val 28500"/>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64" name="Group 64"/>
          <p:cNvGrpSpPr>
            <a:grpSpLocks/>
          </p:cNvGrpSpPr>
          <p:nvPr/>
        </p:nvGrpSpPr>
        <p:grpSpPr bwMode="auto">
          <a:xfrm>
            <a:off x="6335989" y="1468075"/>
            <a:ext cx="177800" cy="112712"/>
            <a:chOff x="2872" y="2852"/>
            <a:chExt cx="112" cy="71"/>
          </a:xfrm>
        </p:grpSpPr>
        <p:sp>
          <p:nvSpPr>
            <p:cNvPr id="65" name="AutoShape 65"/>
            <p:cNvSpPr>
              <a:spLocks noChangeArrowheads="1"/>
            </p:cNvSpPr>
            <p:nvPr/>
          </p:nvSpPr>
          <p:spPr bwMode="auto">
            <a:xfrm rot="-8685669">
              <a:off x="2872" y="2872"/>
              <a:ext cx="58" cy="51"/>
            </a:xfrm>
            <a:prstGeom prst="hexagon">
              <a:avLst>
                <a:gd name="adj" fmla="val 2843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66" name="AutoShape 66"/>
            <p:cNvSpPr>
              <a:spLocks noChangeArrowheads="1"/>
            </p:cNvSpPr>
            <p:nvPr/>
          </p:nvSpPr>
          <p:spPr bwMode="auto">
            <a:xfrm rot="-8685669">
              <a:off x="2926" y="2852"/>
              <a:ext cx="58" cy="50"/>
            </a:xfrm>
            <a:prstGeom prst="hexagon">
              <a:avLst>
                <a:gd name="adj" fmla="val 29000"/>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67" name="Group 67"/>
          <p:cNvGrpSpPr>
            <a:grpSpLocks/>
          </p:cNvGrpSpPr>
          <p:nvPr/>
        </p:nvGrpSpPr>
        <p:grpSpPr bwMode="auto">
          <a:xfrm>
            <a:off x="6505851" y="1422037"/>
            <a:ext cx="180975" cy="96838"/>
            <a:chOff x="2979" y="2823"/>
            <a:chExt cx="114" cy="61"/>
          </a:xfrm>
        </p:grpSpPr>
        <p:sp>
          <p:nvSpPr>
            <p:cNvPr id="68" name="AutoShape 68"/>
            <p:cNvSpPr>
              <a:spLocks noChangeArrowheads="1"/>
            </p:cNvSpPr>
            <p:nvPr/>
          </p:nvSpPr>
          <p:spPr bwMode="auto">
            <a:xfrm rot="-8685669">
              <a:off x="2979" y="2833"/>
              <a:ext cx="58" cy="51"/>
            </a:xfrm>
            <a:prstGeom prst="hexagon">
              <a:avLst>
                <a:gd name="adj" fmla="val 2843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69" name="AutoShape 69"/>
            <p:cNvSpPr>
              <a:spLocks noChangeArrowheads="1"/>
            </p:cNvSpPr>
            <p:nvPr/>
          </p:nvSpPr>
          <p:spPr bwMode="auto">
            <a:xfrm rot="-7091766">
              <a:off x="3039" y="2826"/>
              <a:ext cx="58" cy="51"/>
            </a:xfrm>
            <a:prstGeom prst="hexagon">
              <a:avLst>
                <a:gd name="adj" fmla="val 2843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70" name="Group 70"/>
          <p:cNvGrpSpPr>
            <a:grpSpLocks/>
          </p:cNvGrpSpPr>
          <p:nvPr/>
        </p:nvGrpSpPr>
        <p:grpSpPr bwMode="auto">
          <a:xfrm rot="6579229">
            <a:off x="5565257" y="1487919"/>
            <a:ext cx="180975" cy="93662"/>
            <a:chOff x="506" y="2805"/>
            <a:chExt cx="114" cy="59"/>
          </a:xfrm>
        </p:grpSpPr>
        <p:sp>
          <p:nvSpPr>
            <p:cNvPr id="71" name="AutoShape 71"/>
            <p:cNvSpPr>
              <a:spLocks noChangeArrowheads="1"/>
            </p:cNvSpPr>
            <p:nvPr/>
          </p:nvSpPr>
          <p:spPr bwMode="auto">
            <a:xfrm rot="-8882271">
              <a:off x="562" y="2805"/>
              <a:ext cx="58" cy="50"/>
            </a:xfrm>
            <a:prstGeom prst="hexagon">
              <a:avLst>
                <a:gd name="adj" fmla="val 29000"/>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72" name="AutoShape 72"/>
            <p:cNvSpPr>
              <a:spLocks noChangeArrowheads="1"/>
            </p:cNvSpPr>
            <p:nvPr/>
          </p:nvSpPr>
          <p:spPr bwMode="auto">
            <a:xfrm rot="592131">
              <a:off x="506" y="2816"/>
              <a:ext cx="55" cy="48"/>
            </a:xfrm>
            <a:prstGeom prst="hexagon">
              <a:avLst>
                <a:gd name="adj" fmla="val 28646"/>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73" name="Group 73"/>
          <p:cNvGrpSpPr>
            <a:grpSpLocks/>
          </p:cNvGrpSpPr>
          <p:nvPr/>
        </p:nvGrpSpPr>
        <p:grpSpPr bwMode="auto">
          <a:xfrm rot="4782513">
            <a:off x="6083577" y="1623649"/>
            <a:ext cx="169862" cy="106363"/>
            <a:chOff x="612" y="2759"/>
            <a:chExt cx="107" cy="67"/>
          </a:xfrm>
        </p:grpSpPr>
        <p:sp>
          <p:nvSpPr>
            <p:cNvPr id="74" name="AutoShape 74"/>
            <p:cNvSpPr>
              <a:spLocks noChangeArrowheads="1"/>
            </p:cNvSpPr>
            <p:nvPr/>
          </p:nvSpPr>
          <p:spPr bwMode="auto">
            <a:xfrm rot="-8882271">
              <a:off x="612" y="2775"/>
              <a:ext cx="57" cy="51"/>
            </a:xfrm>
            <a:prstGeom prst="hexagon">
              <a:avLst>
                <a:gd name="adj" fmla="val 2794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75" name="AutoShape 75"/>
            <p:cNvSpPr>
              <a:spLocks noChangeArrowheads="1"/>
            </p:cNvSpPr>
            <p:nvPr/>
          </p:nvSpPr>
          <p:spPr bwMode="auto">
            <a:xfrm rot="-7659684">
              <a:off x="665" y="2762"/>
              <a:ext cx="58" cy="51"/>
            </a:xfrm>
            <a:prstGeom prst="hexagon">
              <a:avLst>
                <a:gd name="adj" fmla="val 2843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76" name="Group 76"/>
          <p:cNvGrpSpPr>
            <a:grpSpLocks/>
          </p:cNvGrpSpPr>
          <p:nvPr/>
        </p:nvGrpSpPr>
        <p:grpSpPr bwMode="auto">
          <a:xfrm rot="1822582">
            <a:off x="5932764" y="1293450"/>
            <a:ext cx="173037" cy="109537"/>
            <a:chOff x="727" y="2761"/>
            <a:chExt cx="109" cy="69"/>
          </a:xfrm>
        </p:grpSpPr>
        <p:sp>
          <p:nvSpPr>
            <p:cNvPr id="77" name="AutoShape 77"/>
            <p:cNvSpPr>
              <a:spLocks noChangeArrowheads="1"/>
            </p:cNvSpPr>
            <p:nvPr/>
          </p:nvSpPr>
          <p:spPr bwMode="auto">
            <a:xfrm rot="-6437098">
              <a:off x="724" y="2764"/>
              <a:ext cx="58" cy="51"/>
            </a:xfrm>
            <a:prstGeom prst="hexagon">
              <a:avLst>
                <a:gd name="adj" fmla="val 2843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78" name="AutoShape 78"/>
            <p:cNvSpPr>
              <a:spLocks noChangeArrowheads="1"/>
            </p:cNvSpPr>
            <p:nvPr/>
          </p:nvSpPr>
          <p:spPr bwMode="auto">
            <a:xfrm rot="-6437098">
              <a:off x="782" y="2777"/>
              <a:ext cx="57" cy="50"/>
            </a:xfrm>
            <a:prstGeom prst="hexagon">
              <a:avLst>
                <a:gd name="adj" fmla="val 28500"/>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79" name="Group 79"/>
          <p:cNvGrpSpPr>
            <a:grpSpLocks/>
          </p:cNvGrpSpPr>
          <p:nvPr/>
        </p:nvGrpSpPr>
        <p:grpSpPr bwMode="auto">
          <a:xfrm rot="7612194">
            <a:off x="6330433" y="1268843"/>
            <a:ext cx="177800" cy="112713"/>
            <a:chOff x="837" y="2751"/>
            <a:chExt cx="112" cy="71"/>
          </a:xfrm>
        </p:grpSpPr>
        <p:sp>
          <p:nvSpPr>
            <p:cNvPr id="80" name="AutoShape 80"/>
            <p:cNvSpPr>
              <a:spLocks noChangeArrowheads="1"/>
            </p:cNvSpPr>
            <p:nvPr/>
          </p:nvSpPr>
          <p:spPr bwMode="auto">
            <a:xfrm rot="-8685669">
              <a:off x="837" y="2771"/>
              <a:ext cx="58" cy="51"/>
            </a:xfrm>
            <a:prstGeom prst="hexagon">
              <a:avLst>
                <a:gd name="adj" fmla="val 2843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81" name="AutoShape 81"/>
            <p:cNvSpPr>
              <a:spLocks noChangeArrowheads="1"/>
            </p:cNvSpPr>
            <p:nvPr/>
          </p:nvSpPr>
          <p:spPr bwMode="auto">
            <a:xfrm rot="-8685669">
              <a:off x="891" y="2751"/>
              <a:ext cx="58" cy="50"/>
            </a:xfrm>
            <a:prstGeom prst="hexagon">
              <a:avLst>
                <a:gd name="adj" fmla="val 29000"/>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82" name="Group 82"/>
          <p:cNvGrpSpPr>
            <a:grpSpLocks/>
          </p:cNvGrpSpPr>
          <p:nvPr/>
        </p:nvGrpSpPr>
        <p:grpSpPr bwMode="auto">
          <a:xfrm>
            <a:off x="6334401" y="1603012"/>
            <a:ext cx="180975" cy="96838"/>
            <a:chOff x="944" y="2722"/>
            <a:chExt cx="114" cy="61"/>
          </a:xfrm>
        </p:grpSpPr>
        <p:sp>
          <p:nvSpPr>
            <p:cNvPr id="83" name="AutoShape 83"/>
            <p:cNvSpPr>
              <a:spLocks noChangeArrowheads="1"/>
            </p:cNvSpPr>
            <p:nvPr/>
          </p:nvSpPr>
          <p:spPr bwMode="auto">
            <a:xfrm rot="-8685669">
              <a:off x="944" y="2732"/>
              <a:ext cx="58" cy="51"/>
            </a:xfrm>
            <a:prstGeom prst="hexagon">
              <a:avLst>
                <a:gd name="adj" fmla="val 2843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84" name="AutoShape 84"/>
            <p:cNvSpPr>
              <a:spLocks noChangeArrowheads="1"/>
            </p:cNvSpPr>
            <p:nvPr/>
          </p:nvSpPr>
          <p:spPr bwMode="auto">
            <a:xfrm rot="-7091766">
              <a:off x="1004" y="2725"/>
              <a:ext cx="58" cy="51"/>
            </a:xfrm>
            <a:prstGeom prst="hexagon">
              <a:avLst>
                <a:gd name="adj" fmla="val 2843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85" name="Group 85"/>
          <p:cNvGrpSpPr>
            <a:grpSpLocks/>
          </p:cNvGrpSpPr>
          <p:nvPr/>
        </p:nvGrpSpPr>
        <p:grpSpPr bwMode="auto">
          <a:xfrm rot="-2700000">
            <a:off x="5693051" y="1672862"/>
            <a:ext cx="180975" cy="93663"/>
            <a:chOff x="506" y="2805"/>
            <a:chExt cx="114" cy="59"/>
          </a:xfrm>
        </p:grpSpPr>
        <p:sp>
          <p:nvSpPr>
            <p:cNvPr id="86" name="AutoShape 86"/>
            <p:cNvSpPr>
              <a:spLocks noChangeArrowheads="1"/>
            </p:cNvSpPr>
            <p:nvPr/>
          </p:nvSpPr>
          <p:spPr bwMode="auto">
            <a:xfrm rot="-8882271">
              <a:off x="562" y="2805"/>
              <a:ext cx="58" cy="50"/>
            </a:xfrm>
            <a:prstGeom prst="hexagon">
              <a:avLst>
                <a:gd name="adj" fmla="val 29000"/>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87" name="AutoShape 87"/>
            <p:cNvSpPr>
              <a:spLocks noChangeArrowheads="1"/>
            </p:cNvSpPr>
            <p:nvPr/>
          </p:nvSpPr>
          <p:spPr bwMode="auto">
            <a:xfrm rot="592131">
              <a:off x="506" y="2816"/>
              <a:ext cx="55" cy="48"/>
            </a:xfrm>
            <a:prstGeom prst="hexagon">
              <a:avLst>
                <a:gd name="adj" fmla="val 28646"/>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88" name="Group 88"/>
          <p:cNvGrpSpPr>
            <a:grpSpLocks/>
          </p:cNvGrpSpPr>
          <p:nvPr/>
        </p:nvGrpSpPr>
        <p:grpSpPr bwMode="auto">
          <a:xfrm rot="2010728">
            <a:off x="5999439" y="1780812"/>
            <a:ext cx="169862" cy="106363"/>
            <a:chOff x="612" y="2759"/>
            <a:chExt cx="107" cy="67"/>
          </a:xfrm>
        </p:grpSpPr>
        <p:sp>
          <p:nvSpPr>
            <p:cNvPr id="89" name="AutoShape 89"/>
            <p:cNvSpPr>
              <a:spLocks noChangeArrowheads="1"/>
            </p:cNvSpPr>
            <p:nvPr/>
          </p:nvSpPr>
          <p:spPr bwMode="auto">
            <a:xfrm rot="-8882271">
              <a:off x="612" y="2775"/>
              <a:ext cx="57" cy="51"/>
            </a:xfrm>
            <a:prstGeom prst="hexagon">
              <a:avLst>
                <a:gd name="adj" fmla="val 2794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90" name="AutoShape 90"/>
            <p:cNvSpPr>
              <a:spLocks noChangeArrowheads="1"/>
            </p:cNvSpPr>
            <p:nvPr/>
          </p:nvSpPr>
          <p:spPr bwMode="auto">
            <a:xfrm rot="-7659684">
              <a:off x="665" y="2762"/>
              <a:ext cx="58" cy="51"/>
            </a:xfrm>
            <a:prstGeom prst="hexagon">
              <a:avLst>
                <a:gd name="adj" fmla="val 2843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91" name="Group 91"/>
          <p:cNvGrpSpPr>
            <a:grpSpLocks/>
          </p:cNvGrpSpPr>
          <p:nvPr/>
        </p:nvGrpSpPr>
        <p:grpSpPr bwMode="auto">
          <a:xfrm>
            <a:off x="6177239" y="1841137"/>
            <a:ext cx="173037" cy="109538"/>
            <a:chOff x="727" y="2761"/>
            <a:chExt cx="109" cy="69"/>
          </a:xfrm>
        </p:grpSpPr>
        <p:sp>
          <p:nvSpPr>
            <p:cNvPr id="92" name="AutoShape 92"/>
            <p:cNvSpPr>
              <a:spLocks noChangeArrowheads="1"/>
            </p:cNvSpPr>
            <p:nvPr/>
          </p:nvSpPr>
          <p:spPr bwMode="auto">
            <a:xfrm rot="-6437098">
              <a:off x="724" y="2764"/>
              <a:ext cx="58" cy="51"/>
            </a:xfrm>
            <a:prstGeom prst="hexagon">
              <a:avLst>
                <a:gd name="adj" fmla="val 2843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93" name="AutoShape 93"/>
            <p:cNvSpPr>
              <a:spLocks noChangeArrowheads="1"/>
            </p:cNvSpPr>
            <p:nvPr/>
          </p:nvSpPr>
          <p:spPr bwMode="auto">
            <a:xfrm rot="-6437098">
              <a:off x="782" y="2777"/>
              <a:ext cx="57" cy="50"/>
            </a:xfrm>
            <a:prstGeom prst="hexagon">
              <a:avLst>
                <a:gd name="adj" fmla="val 28500"/>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94" name="Group 97"/>
          <p:cNvGrpSpPr>
            <a:grpSpLocks/>
          </p:cNvGrpSpPr>
          <p:nvPr/>
        </p:nvGrpSpPr>
        <p:grpSpPr bwMode="auto">
          <a:xfrm>
            <a:off x="6521726" y="1779225"/>
            <a:ext cx="180975" cy="96837"/>
            <a:chOff x="944" y="2722"/>
            <a:chExt cx="114" cy="61"/>
          </a:xfrm>
        </p:grpSpPr>
        <p:sp>
          <p:nvSpPr>
            <p:cNvPr id="95" name="AutoShape 98"/>
            <p:cNvSpPr>
              <a:spLocks noChangeArrowheads="1"/>
            </p:cNvSpPr>
            <p:nvPr/>
          </p:nvSpPr>
          <p:spPr bwMode="auto">
            <a:xfrm rot="-8685669">
              <a:off x="944" y="2732"/>
              <a:ext cx="58" cy="51"/>
            </a:xfrm>
            <a:prstGeom prst="hexagon">
              <a:avLst>
                <a:gd name="adj" fmla="val 2843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96" name="AutoShape 99"/>
            <p:cNvSpPr>
              <a:spLocks noChangeArrowheads="1"/>
            </p:cNvSpPr>
            <p:nvPr/>
          </p:nvSpPr>
          <p:spPr bwMode="auto">
            <a:xfrm rot="-7091766">
              <a:off x="1004" y="2725"/>
              <a:ext cx="58" cy="51"/>
            </a:xfrm>
            <a:prstGeom prst="hexagon">
              <a:avLst>
                <a:gd name="adj" fmla="val 2843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sp>
        <p:nvSpPr>
          <p:cNvPr id="97" name="Line 100"/>
          <p:cNvSpPr>
            <a:spLocks noChangeShapeType="1"/>
          </p:cNvSpPr>
          <p:nvPr/>
        </p:nvSpPr>
        <p:spPr bwMode="auto">
          <a:xfrm flipV="1">
            <a:off x="5812114" y="1661750"/>
            <a:ext cx="219075" cy="3302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8" name="Line 101"/>
          <p:cNvSpPr>
            <a:spLocks noChangeShapeType="1"/>
          </p:cNvSpPr>
          <p:nvPr/>
        </p:nvSpPr>
        <p:spPr bwMode="auto">
          <a:xfrm flipH="1" flipV="1">
            <a:off x="6618564" y="1563325"/>
            <a:ext cx="177800" cy="29845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9" name="Line 102"/>
          <p:cNvSpPr>
            <a:spLocks noChangeShapeType="1"/>
          </p:cNvSpPr>
          <p:nvPr/>
        </p:nvSpPr>
        <p:spPr bwMode="auto">
          <a:xfrm>
            <a:off x="5396189" y="1572850"/>
            <a:ext cx="327025" cy="8572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 name="Line 103"/>
          <p:cNvSpPr>
            <a:spLocks noChangeShapeType="1"/>
          </p:cNvSpPr>
          <p:nvPr/>
        </p:nvSpPr>
        <p:spPr bwMode="auto">
          <a:xfrm>
            <a:off x="6183589" y="1102950"/>
            <a:ext cx="53975" cy="34925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 name="Line 104"/>
          <p:cNvSpPr>
            <a:spLocks noChangeShapeType="1"/>
          </p:cNvSpPr>
          <p:nvPr/>
        </p:nvSpPr>
        <p:spPr bwMode="auto">
          <a:xfrm>
            <a:off x="5770839" y="1293450"/>
            <a:ext cx="177800" cy="19685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 name="Line 105"/>
          <p:cNvSpPr>
            <a:spLocks noChangeShapeType="1"/>
          </p:cNvSpPr>
          <p:nvPr/>
        </p:nvSpPr>
        <p:spPr bwMode="auto">
          <a:xfrm flipH="1">
            <a:off x="6542364" y="1118825"/>
            <a:ext cx="155575" cy="27305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 name="Line 106"/>
          <p:cNvSpPr>
            <a:spLocks noChangeShapeType="1"/>
          </p:cNvSpPr>
          <p:nvPr/>
        </p:nvSpPr>
        <p:spPr bwMode="auto">
          <a:xfrm flipV="1">
            <a:off x="5942289" y="1963375"/>
            <a:ext cx="219075" cy="3302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4" name="Line 107"/>
          <p:cNvSpPr>
            <a:spLocks noChangeShapeType="1"/>
          </p:cNvSpPr>
          <p:nvPr/>
        </p:nvSpPr>
        <p:spPr bwMode="auto">
          <a:xfrm flipH="1" flipV="1">
            <a:off x="6516964" y="1931625"/>
            <a:ext cx="177800" cy="29845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5" name="AutoShape 108"/>
          <p:cNvSpPr>
            <a:spLocks noChangeArrowheads="1"/>
          </p:cNvSpPr>
          <p:nvPr/>
        </p:nvSpPr>
        <p:spPr bwMode="auto">
          <a:xfrm rot="12914331">
            <a:off x="9742764" y="1399812"/>
            <a:ext cx="92075" cy="80963"/>
          </a:xfrm>
          <a:prstGeom prst="hexagon">
            <a:avLst>
              <a:gd name="adj" fmla="val 2843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06" name="AutoShape 109"/>
          <p:cNvSpPr>
            <a:spLocks noChangeArrowheads="1"/>
          </p:cNvSpPr>
          <p:nvPr/>
        </p:nvSpPr>
        <p:spPr bwMode="auto">
          <a:xfrm rot="12914331">
            <a:off x="9828489" y="1368062"/>
            <a:ext cx="92075" cy="79375"/>
          </a:xfrm>
          <a:prstGeom prst="hexagon">
            <a:avLst>
              <a:gd name="adj" fmla="val 29000"/>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07" name="AutoShape 110"/>
          <p:cNvSpPr>
            <a:spLocks noChangeArrowheads="1"/>
          </p:cNvSpPr>
          <p:nvPr/>
        </p:nvSpPr>
        <p:spPr bwMode="auto">
          <a:xfrm rot="12914331">
            <a:off x="9612589" y="1863362"/>
            <a:ext cx="92075" cy="80963"/>
          </a:xfrm>
          <a:prstGeom prst="hexagon">
            <a:avLst>
              <a:gd name="adj" fmla="val 2843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08" name="AutoShape 111"/>
          <p:cNvSpPr>
            <a:spLocks noChangeArrowheads="1"/>
          </p:cNvSpPr>
          <p:nvPr/>
        </p:nvSpPr>
        <p:spPr bwMode="auto">
          <a:xfrm rot="12914331">
            <a:off x="9698314" y="1831612"/>
            <a:ext cx="92075" cy="79375"/>
          </a:xfrm>
          <a:prstGeom prst="hexagon">
            <a:avLst>
              <a:gd name="adj" fmla="val 29000"/>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09" name="Line 112"/>
          <p:cNvSpPr>
            <a:spLocks noChangeShapeType="1"/>
          </p:cNvSpPr>
          <p:nvPr/>
        </p:nvSpPr>
        <p:spPr bwMode="auto">
          <a:xfrm flipH="1" flipV="1">
            <a:off x="9707839" y="1922100"/>
            <a:ext cx="44450" cy="206375"/>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0" name="Line 113"/>
          <p:cNvSpPr>
            <a:spLocks noChangeShapeType="1"/>
          </p:cNvSpPr>
          <p:nvPr/>
        </p:nvSpPr>
        <p:spPr bwMode="auto">
          <a:xfrm flipH="1" flipV="1">
            <a:off x="9364939" y="1845900"/>
            <a:ext cx="19050" cy="2540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1" name="Line 114"/>
          <p:cNvSpPr>
            <a:spLocks noChangeShapeType="1"/>
          </p:cNvSpPr>
          <p:nvPr/>
        </p:nvSpPr>
        <p:spPr bwMode="auto">
          <a:xfrm flipH="1" flipV="1">
            <a:off x="9853889" y="1715725"/>
            <a:ext cx="177800" cy="29845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 name="Line 115"/>
          <p:cNvSpPr>
            <a:spLocks noChangeShapeType="1"/>
          </p:cNvSpPr>
          <p:nvPr/>
        </p:nvSpPr>
        <p:spPr bwMode="auto">
          <a:xfrm flipH="1">
            <a:off x="9815789" y="1125175"/>
            <a:ext cx="95250" cy="2667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3" name="Line 116"/>
          <p:cNvSpPr>
            <a:spLocks noChangeShapeType="1"/>
          </p:cNvSpPr>
          <p:nvPr/>
        </p:nvSpPr>
        <p:spPr bwMode="auto">
          <a:xfrm>
            <a:off x="9117289" y="1344250"/>
            <a:ext cx="28575" cy="269875"/>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4" name="Line 117"/>
          <p:cNvSpPr>
            <a:spLocks noChangeShapeType="1"/>
          </p:cNvSpPr>
          <p:nvPr/>
        </p:nvSpPr>
        <p:spPr bwMode="auto">
          <a:xfrm>
            <a:off x="9371289" y="1026750"/>
            <a:ext cx="136525" cy="244475"/>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5" name="Line 118"/>
          <p:cNvSpPr>
            <a:spLocks noChangeShapeType="1"/>
          </p:cNvSpPr>
          <p:nvPr/>
        </p:nvSpPr>
        <p:spPr bwMode="auto">
          <a:xfrm flipV="1">
            <a:off x="9472889" y="1610950"/>
            <a:ext cx="19050" cy="225425"/>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6" name="Text Box 119"/>
          <p:cNvSpPr txBox="1">
            <a:spLocks noChangeArrowheads="1"/>
          </p:cNvSpPr>
          <p:nvPr/>
        </p:nvSpPr>
        <p:spPr bwMode="auto">
          <a:xfrm>
            <a:off x="1976714" y="841012"/>
            <a:ext cx="23828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00"/>
                </a:solidFill>
                <a:latin typeface="Times New Roman" panose="02020603050405020304" pitchFamily="18" charset="0"/>
                <a:cs typeface="Times New Roman" panose="02020603050405020304" pitchFamily="18" charset="0"/>
              </a:rPr>
              <a:t>Tinh bột và đường đôi</a:t>
            </a:r>
          </a:p>
        </p:txBody>
      </p:sp>
      <p:sp>
        <p:nvSpPr>
          <p:cNvPr id="117" name="Line 120"/>
          <p:cNvSpPr>
            <a:spLocks noChangeShapeType="1"/>
          </p:cNvSpPr>
          <p:nvPr/>
        </p:nvSpPr>
        <p:spPr bwMode="auto">
          <a:xfrm>
            <a:off x="3927751" y="1542687"/>
            <a:ext cx="1235075"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8" name="Text Box 121"/>
          <p:cNvSpPr txBox="1">
            <a:spLocks noChangeArrowheads="1"/>
          </p:cNvSpPr>
          <p:nvPr/>
        </p:nvSpPr>
        <p:spPr bwMode="auto">
          <a:xfrm>
            <a:off x="4010301" y="1220425"/>
            <a:ext cx="996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FF0000"/>
                </a:solidFill>
                <a:latin typeface="Times New Roman" panose="02020603050405020304" pitchFamily="18" charset="0"/>
                <a:cs typeface="Times New Roman" panose="02020603050405020304" pitchFamily="18" charset="0"/>
              </a:rPr>
              <a:t>Amilaza</a:t>
            </a:r>
          </a:p>
        </p:txBody>
      </p:sp>
      <p:sp>
        <p:nvSpPr>
          <p:cNvPr id="119" name="Line 122"/>
          <p:cNvSpPr>
            <a:spLocks noChangeShapeType="1"/>
          </p:cNvSpPr>
          <p:nvPr/>
        </p:nvSpPr>
        <p:spPr bwMode="auto">
          <a:xfrm>
            <a:off x="7204351" y="1550625"/>
            <a:ext cx="1235075"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0" name="Text Box 123"/>
          <p:cNvSpPr txBox="1">
            <a:spLocks noChangeArrowheads="1"/>
          </p:cNvSpPr>
          <p:nvPr/>
        </p:nvSpPr>
        <p:spPr bwMode="auto">
          <a:xfrm>
            <a:off x="7210701" y="1225187"/>
            <a:ext cx="1047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FF0000"/>
                </a:solidFill>
                <a:latin typeface="Times New Roman" panose="02020603050405020304" pitchFamily="18" charset="0"/>
                <a:cs typeface="Times New Roman" panose="02020603050405020304" pitchFamily="18" charset="0"/>
              </a:rPr>
              <a:t>Mantaza</a:t>
            </a:r>
          </a:p>
        </p:txBody>
      </p:sp>
      <p:sp>
        <p:nvSpPr>
          <p:cNvPr id="121" name="Text Box 124"/>
          <p:cNvSpPr txBox="1">
            <a:spLocks noChangeArrowheads="1"/>
          </p:cNvSpPr>
          <p:nvPr/>
        </p:nvSpPr>
        <p:spPr bwMode="auto">
          <a:xfrm>
            <a:off x="5566051" y="817200"/>
            <a:ext cx="1060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00"/>
                </a:solidFill>
                <a:latin typeface="Times New Roman" panose="02020603050405020304" pitchFamily="18" charset="0"/>
                <a:cs typeface="Times New Roman" panose="02020603050405020304" pitchFamily="18" charset="0"/>
              </a:rPr>
              <a:t>Mantozơ</a:t>
            </a:r>
          </a:p>
        </p:txBody>
      </p:sp>
      <p:sp>
        <p:nvSpPr>
          <p:cNvPr id="122" name="Text Box 125"/>
          <p:cNvSpPr txBox="1">
            <a:spLocks noChangeArrowheads="1"/>
          </p:cNvSpPr>
          <p:nvPr/>
        </p:nvSpPr>
        <p:spPr bwMode="auto">
          <a:xfrm>
            <a:off x="9174439" y="631462"/>
            <a:ext cx="996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00"/>
                </a:solidFill>
                <a:latin typeface="Times New Roman" panose="02020603050405020304" pitchFamily="18" charset="0"/>
                <a:cs typeface="Times New Roman" panose="02020603050405020304" pitchFamily="18" charset="0"/>
              </a:rPr>
              <a:t>Glucozơ</a:t>
            </a:r>
          </a:p>
        </p:txBody>
      </p:sp>
      <p:sp>
        <p:nvSpPr>
          <p:cNvPr id="123" name="AutoShape 126"/>
          <p:cNvSpPr>
            <a:spLocks noChangeArrowheads="1"/>
          </p:cNvSpPr>
          <p:nvPr/>
        </p:nvSpPr>
        <p:spPr bwMode="auto">
          <a:xfrm rot="12914331">
            <a:off x="10065026" y="1515700"/>
            <a:ext cx="92075" cy="80962"/>
          </a:xfrm>
          <a:prstGeom prst="hexagon">
            <a:avLst>
              <a:gd name="adj" fmla="val 28432"/>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24" name="AutoShape 127"/>
          <p:cNvSpPr>
            <a:spLocks noChangeArrowheads="1"/>
          </p:cNvSpPr>
          <p:nvPr/>
        </p:nvSpPr>
        <p:spPr bwMode="auto">
          <a:xfrm rot="14508234">
            <a:off x="10159482" y="1505382"/>
            <a:ext cx="92075" cy="80962"/>
          </a:xfrm>
          <a:prstGeom prst="hexagon">
            <a:avLst>
              <a:gd name="adj" fmla="val 28432"/>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25" name="Line 128"/>
          <p:cNvSpPr>
            <a:spLocks noChangeShapeType="1"/>
          </p:cNvSpPr>
          <p:nvPr/>
        </p:nvSpPr>
        <p:spPr bwMode="auto">
          <a:xfrm flipH="1" flipV="1">
            <a:off x="10165039" y="1582375"/>
            <a:ext cx="177800" cy="29845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6" name="AutoShape 129"/>
          <p:cNvSpPr>
            <a:spLocks noChangeArrowheads="1"/>
          </p:cNvSpPr>
          <p:nvPr/>
        </p:nvSpPr>
        <p:spPr bwMode="auto">
          <a:xfrm rot="12914331">
            <a:off x="10039626" y="1795100"/>
            <a:ext cx="92075" cy="80962"/>
          </a:xfrm>
          <a:prstGeom prst="hexagon">
            <a:avLst>
              <a:gd name="adj" fmla="val 28432"/>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27" name="AutoShape 130"/>
          <p:cNvSpPr>
            <a:spLocks noChangeArrowheads="1"/>
          </p:cNvSpPr>
          <p:nvPr/>
        </p:nvSpPr>
        <p:spPr bwMode="auto">
          <a:xfrm rot="14508234">
            <a:off x="10134082" y="1784782"/>
            <a:ext cx="92075" cy="80962"/>
          </a:xfrm>
          <a:prstGeom prst="hexagon">
            <a:avLst>
              <a:gd name="adj" fmla="val 28432"/>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28" name="Line 131"/>
          <p:cNvSpPr>
            <a:spLocks noChangeShapeType="1"/>
          </p:cNvSpPr>
          <p:nvPr/>
        </p:nvSpPr>
        <p:spPr bwMode="auto">
          <a:xfrm flipH="1" flipV="1">
            <a:off x="10139639" y="1861775"/>
            <a:ext cx="177800" cy="29845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9" name="AutoShape 132"/>
          <p:cNvSpPr>
            <a:spLocks noChangeArrowheads="1"/>
          </p:cNvSpPr>
          <p:nvPr/>
        </p:nvSpPr>
        <p:spPr bwMode="auto">
          <a:xfrm rot="12914331">
            <a:off x="10357126" y="1547450"/>
            <a:ext cx="92075" cy="80962"/>
          </a:xfrm>
          <a:prstGeom prst="hexagon">
            <a:avLst>
              <a:gd name="adj" fmla="val 28432"/>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30" name="AutoShape 133"/>
          <p:cNvSpPr>
            <a:spLocks noChangeArrowheads="1"/>
          </p:cNvSpPr>
          <p:nvPr/>
        </p:nvSpPr>
        <p:spPr bwMode="auto">
          <a:xfrm rot="14508234">
            <a:off x="10451582" y="1537132"/>
            <a:ext cx="92075" cy="80962"/>
          </a:xfrm>
          <a:prstGeom prst="hexagon">
            <a:avLst>
              <a:gd name="adj" fmla="val 28432"/>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31" name="Line 134"/>
          <p:cNvSpPr>
            <a:spLocks noChangeShapeType="1"/>
          </p:cNvSpPr>
          <p:nvPr/>
        </p:nvSpPr>
        <p:spPr bwMode="auto">
          <a:xfrm flipH="1" flipV="1">
            <a:off x="10457139" y="1614125"/>
            <a:ext cx="177800" cy="29845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2" name="AutoShape 135"/>
          <p:cNvSpPr>
            <a:spLocks noChangeArrowheads="1"/>
          </p:cNvSpPr>
          <p:nvPr/>
        </p:nvSpPr>
        <p:spPr bwMode="auto">
          <a:xfrm rot="12914331">
            <a:off x="10028514" y="1190262"/>
            <a:ext cx="92075" cy="80963"/>
          </a:xfrm>
          <a:prstGeom prst="hexagon">
            <a:avLst>
              <a:gd name="adj" fmla="val 2843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33" name="AutoShape 136"/>
          <p:cNvSpPr>
            <a:spLocks noChangeArrowheads="1"/>
          </p:cNvSpPr>
          <p:nvPr/>
        </p:nvSpPr>
        <p:spPr bwMode="auto">
          <a:xfrm rot="12914331">
            <a:off x="10114239" y="1158512"/>
            <a:ext cx="92075" cy="79375"/>
          </a:xfrm>
          <a:prstGeom prst="hexagon">
            <a:avLst>
              <a:gd name="adj" fmla="val 29000"/>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34" name="Line 137"/>
          <p:cNvSpPr>
            <a:spLocks noChangeShapeType="1"/>
          </p:cNvSpPr>
          <p:nvPr/>
        </p:nvSpPr>
        <p:spPr bwMode="auto">
          <a:xfrm flipH="1">
            <a:off x="10101539" y="915625"/>
            <a:ext cx="95250" cy="2667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5" name="AutoShape 138"/>
          <p:cNvSpPr>
            <a:spLocks noChangeArrowheads="1"/>
          </p:cNvSpPr>
          <p:nvPr/>
        </p:nvSpPr>
        <p:spPr bwMode="auto">
          <a:xfrm rot="12914331">
            <a:off x="10307914" y="1202962"/>
            <a:ext cx="92075" cy="80963"/>
          </a:xfrm>
          <a:prstGeom prst="hexagon">
            <a:avLst>
              <a:gd name="adj" fmla="val 28431"/>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36" name="AutoShape 139"/>
          <p:cNvSpPr>
            <a:spLocks noChangeArrowheads="1"/>
          </p:cNvSpPr>
          <p:nvPr/>
        </p:nvSpPr>
        <p:spPr bwMode="auto">
          <a:xfrm rot="12914331">
            <a:off x="10393639" y="1171212"/>
            <a:ext cx="92075" cy="79375"/>
          </a:xfrm>
          <a:prstGeom prst="hexagon">
            <a:avLst>
              <a:gd name="adj" fmla="val 29000"/>
              <a:gd name="vf" fmla="val 115470"/>
            </a:avLst>
          </a:prstGeom>
          <a:solidFill>
            <a:schemeClr val="accent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37" name="Line 140"/>
          <p:cNvSpPr>
            <a:spLocks noChangeShapeType="1"/>
          </p:cNvSpPr>
          <p:nvPr/>
        </p:nvSpPr>
        <p:spPr bwMode="auto">
          <a:xfrm flipH="1">
            <a:off x="10380939" y="928325"/>
            <a:ext cx="95250" cy="2667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138" name="Group 141"/>
          <p:cNvGrpSpPr>
            <a:grpSpLocks/>
          </p:cNvGrpSpPr>
          <p:nvPr/>
        </p:nvGrpSpPr>
        <p:grpSpPr bwMode="auto">
          <a:xfrm rot="-2027295">
            <a:off x="2351364" y="2638062"/>
            <a:ext cx="254000" cy="1023938"/>
            <a:chOff x="582" y="1711"/>
            <a:chExt cx="160" cy="645"/>
          </a:xfrm>
        </p:grpSpPr>
        <p:grpSp>
          <p:nvGrpSpPr>
            <p:cNvPr id="139" name="Group 142"/>
            <p:cNvGrpSpPr>
              <a:grpSpLocks/>
            </p:cNvGrpSpPr>
            <p:nvPr/>
          </p:nvGrpSpPr>
          <p:grpSpPr bwMode="auto">
            <a:xfrm rot="-5780412">
              <a:off x="622" y="1982"/>
              <a:ext cx="80" cy="28"/>
              <a:chOff x="1777" y="2739"/>
              <a:chExt cx="1264" cy="313"/>
            </a:xfrm>
          </p:grpSpPr>
          <p:sp>
            <p:nvSpPr>
              <p:cNvPr id="168" name="Rectangle 143"/>
              <p:cNvSpPr>
                <a:spLocks noChangeArrowheads="1"/>
              </p:cNvSpPr>
              <p:nvPr/>
            </p:nvSpPr>
            <p:spPr bwMode="auto">
              <a:xfrm>
                <a:off x="1809" y="2739"/>
                <a:ext cx="1182" cy="313"/>
              </a:xfrm>
              <a:prstGeom prst="rect">
                <a:avLst/>
              </a:prstGeom>
              <a:solidFill>
                <a:srgbClr val="FF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69" name="Oval 144"/>
              <p:cNvSpPr>
                <a:spLocks noChangeArrowheads="1"/>
              </p:cNvSpPr>
              <p:nvPr/>
            </p:nvSpPr>
            <p:spPr bwMode="auto">
              <a:xfrm>
                <a:off x="2970" y="2860"/>
                <a:ext cx="71" cy="56"/>
              </a:xfrm>
              <a:prstGeom prst="ellipse">
                <a:avLst/>
              </a:prstGeom>
              <a:solidFill>
                <a:srgbClr val="FF00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70" name="Oval 145"/>
              <p:cNvSpPr>
                <a:spLocks noChangeArrowheads="1"/>
              </p:cNvSpPr>
              <p:nvPr/>
            </p:nvSpPr>
            <p:spPr bwMode="auto">
              <a:xfrm>
                <a:off x="1777" y="2870"/>
                <a:ext cx="71" cy="56"/>
              </a:xfrm>
              <a:prstGeom prst="ellipse">
                <a:avLst/>
              </a:prstGeom>
              <a:solidFill>
                <a:srgbClr val="FF00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140" name="Group 146"/>
            <p:cNvGrpSpPr>
              <a:grpSpLocks/>
            </p:cNvGrpSpPr>
            <p:nvPr/>
          </p:nvGrpSpPr>
          <p:grpSpPr bwMode="auto">
            <a:xfrm rot="-4293903">
              <a:off x="634" y="1898"/>
              <a:ext cx="80" cy="28"/>
              <a:chOff x="1777" y="2739"/>
              <a:chExt cx="1264" cy="313"/>
            </a:xfrm>
          </p:grpSpPr>
          <p:sp>
            <p:nvSpPr>
              <p:cNvPr id="165" name="Rectangle 147"/>
              <p:cNvSpPr>
                <a:spLocks noChangeArrowheads="1"/>
              </p:cNvSpPr>
              <p:nvPr/>
            </p:nvSpPr>
            <p:spPr bwMode="auto">
              <a:xfrm>
                <a:off x="1809" y="2739"/>
                <a:ext cx="1182" cy="313"/>
              </a:xfrm>
              <a:prstGeom prst="rect">
                <a:avLst/>
              </a:prstGeom>
              <a:solidFill>
                <a:schemeClr val="bg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66" name="Oval 148"/>
              <p:cNvSpPr>
                <a:spLocks noChangeArrowheads="1"/>
              </p:cNvSpPr>
              <p:nvPr/>
            </p:nvSpPr>
            <p:spPr bwMode="auto">
              <a:xfrm>
                <a:off x="2970" y="2860"/>
                <a:ext cx="71" cy="56"/>
              </a:xfrm>
              <a:prstGeom prst="ellipse">
                <a:avLst/>
              </a:prstGeom>
              <a:solidFill>
                <a:schemeClr val="bg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67" name="Oval 149"/>
              <p:cNvSpPr>
                <a:spLocks noChangeArrowheads="1"/>
              </p:cNvSpPr>
              <p:nvPr/>
            </p:nvSpPr>
            <p:spPr bwMode="auto">
              <a:xfrm>
                <a:off x="1777" y="2870"/>
                <a:ext cx="71" cy="56"/>
              </a:xfrm>
              <a:prstGeom prst="ellipse">
                <a:avLst/>
              </a:prstGeom>
              <a:solidFill>
                <a:schemeClr val="bg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141" name="Group 150"/>
            <p:cNvGrpSpPr>
              <a:grpSpLocks/>
            </p:cNvGrpSpPr>
            <p:nvPr/>
          </p:nvGrpSpPr>
          <p:grpSpPr bwMode="auto">
            <a:xfrm rot="-5019588">
              <a:off x="656" y="1813"/>
              <a:ext cx="80" cy="36"/>
              <a:chOff x="1777" y="2739"/>
              <a:chExt cx="1264" cy="313"/>
            </a:xfrm>
          </p:grpSpPr>
          <p:sp>
            <p:nvSpPr>
              <p:cNvPr id="162" name="Rectangle 151"/>
              <p:cNvSpPr>
                <a:spLocks noChangeArrowheads="1"/>
              </p:cNvSpPr>
              <p:nvPr/>
            </p:nvSpPr>
            <p:spPr bwMode="auto">
              <a:xfrm>
                <a:off x="1809" y="2739"/>
                <a:ext cx="1182" cy="313"/>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63" name="Oval 152"/>
              <p:cNvSpPr>
                <a:spLocks noChangeArrowheads="1"/>
              </p:cNvSpPr>
              <p:nvPr/>
            </p:nvSpPr>
            <p:spPr bwMode="auto">
              <a:xfrm>
                <a:off x="2970" y="2860"/>
                <a:ext cx="71" cy="56"/>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64" name="Oval 153"/>
              <p:cNvSpPr>
                <a:spLocks noChangeArrowheads="1"/>
              </p:cNvSpPr>
              <p:nvPr/>
            </p:nvSpPr>
            <p:spPr bwMode="auto">
              <a:xfrm>
                <a:off x="1777" y="2870"/>
                <a:ext cx="71" cy="56"/>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142" name="Group 154"/>
            <p:cNvGrpSpPr>
              <a:grpSpLocks/>
            </p:cNvGrpSpPr>
            <p:nvPr/>
          </p:nvGrpSpPr>
          <p:grpSpPr bwMode="auto">
            <a:xfrm rot="-3568217">
              <a:off x="684" y="1733"/>
              <a:ext cx="80" cy="36"/>
              <a:chOff x="1777" y="2739"/>
              <a:chExt cx="1264" cy="313"/>
            </a:xfrm>
          </p:grpSpPr>
          <p:sp>
            <p:nvSpPr>
              <p:cNvPr id="159" name="Rectangle 155"/>
              <p:cNvSpPr>
                <a:spLocks noChangeArrowheads="1"/>
              </p:cNvSpPr>
              <p:nvPr/>
            </p:nvSpPr>
            <p:spPr bwMode="auto">
              <a:xfrm>
                <a:off x="1809" y="2739"/>
                <a:ext cx="1182" cy="313"/>
              </a:xfrm>
              <a:prstGeom prst="rect">
                <a:avLst/>
              </a:prstGeom>
              <a:solidFill>
                <a:srgbClr val="CC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60" name="Oval 156"/>
              <p:cNvSpPr>
                <a:spLocks noChangeArrowheads="1"/>
              </p:cNvSpPr>
              <p:nvPr/>
            </p:nvSpPr>
            <p:spPr bwMode="auto">
              <a:xfrm>
                <a:off x="2970" y="2860"/>
                <a:ext cx="71" cy="56"/>
              </a:xfrm>
              <a:prstGeom prst="ellipse">
                <a:avLst/>
              </a:prstGeom>
              <a:solidFill>
                <a:srgbClr val="CC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61" name="Oval 157"/>
              <p:cNvSpPr>
                <a:spLocks noChangeArrowheads="1"/>
              </p:cNvSpPr>
              <p:nvPr/>
            </p:nvSpPr>
            <p:spPr bwMode="auto">
              <a:xfrm>
                <a:off x="1777" y="2870"/>
                <a:ext cx="71" cy="56"/>
              </a:xfrm>
              <a:prstGeom prst="ellipse">
                <a:avLst/>
              </a:prstGeom>
              <a:solidFill>
                <a:srgbClr val="CC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143" name="Group 158"/>
            <p:cNvGrpSpPr>
              <a:grpSpLocks/>
            </p:cNvGrpSpPr>
            <p:nvPr/>
          </p:nvGrpSpPr>
          <p:grpSpPr bwMode="auto">
            <a:xfrm rot="-5019588">
              <a:off x="588" y="2135"/>
              <a:ext cx="80" cy="36"/>
              <a:chOff x="1777" y="2739"/>
              <a:chExt cx="1264" cy="313"/>
            </a:xfrm>
          </p:grpSpPr>
          <p:sp>
            <p:nvSpPr>
              <p:cNvPr id="156" name="Rectangle 159"/>
              <p:cNvSpPr>
                <a:spLocks noChangeArrowheads="1"/>
              </p:cNvSpPr>
              <p:nvPr/>
            </p:nvSpPr>
            <p:spPr bwMode="auto">
              <a:xfrm>
                <a:off x="1809" y="2739"/>
                <a:ext cx="1182" cy="313"/>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57" name="Oval 160"/>
              <p:cNvSpPr>
                <a:spLocks noChangeArrowheads="1"/>
              </p:cNvSpPr>
              <p:nvPr/>
            </p:nvSpPr>
            <p:spPr bwMode="auto">
              <a:xfrm>
                <a:off x="2970" y="2860"/>
                <a:ext cx="71" cy="56"/>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58" name="Oval 161"/>
              <p:cNvSpPr>
                <a:spLocks noChangeArrowheads="1"/>
              </p:cNvSpPr>
              <p:nvPr/>
            </p:nvSpPr>
            <p:spPr bwMode="auto">
              <a:xfrm>
                <a:off x="1777" y="2870"/>
                <a:ext cx="71" cy="56"/>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144" name="Group 162"/>
            <p:cNvGrpSpPr>
              <a:grpSpLocks/>
            </p:cNvGrpSpPr>
            <p:nvPr/>
          </p:nvGrpSpPr>
          <p:grpSpPr bwMode="auto">
            <a:xfrm rot="-3568217">
              <a:off x="616" y="2055"/>
              <a:ext cx="80" cy="36"/>
              <a:chOff x="1777" y="2739"/>
              <a:chExt cx="1264" cy="313"/>
            </a:xfrm>
          </p:grpSpPr>
          <p:sp>
            <p:nvSpPr>
              <p:cNvPr id="153" name="Rectangle 163"/>
              <p:cNvSpPr>
                <a:spLocks noChangeArrowheads="1"/>
              </p:cNvSpPr>
              <p:nvPr/>
            </p:nvSpPr>
            <p:spPr bwMode="auto">
              <a:xfrm>
                <a:off x="1809" y="2739"/>
                <a:ext cx="1182" cy="313"/>
              </a:xfrm>
              <a:prstGeom prst="rect">
                <a:avLst/>
              </a:prstGeom>
              <a:solidFill>
                <a:srgbClr val="CC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54" name="Oval 164"/>
              <p:cNvSpPr>
                <a:spLocks noChangeArrowheads="1"/>
              </p:cNvSpPr>
              <p:nvPr/>
            </p:nvSpPr>
            <p:spPr bwMode="auto">
              <a:xfrm>
                <a:off x="2970" y="2860"/>
                <a:ext cx="71" cy="56"/>
              </a:xfrm>
              <a:prstGeom prst="ellipse">
                <a:avLst/>
              </a:prstGeom>
              <a:solidFill>
                <a:srgbClr val="CC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55" name="Oval 165"/>
              <p:cNvSpPr>
                <a:spLocks noChangeArrowheads="1"/>
              </p:cNvSpPr>
              <p:nvPr/>
            </p:nvSpPr>
            <p:spPr bwMode="auto">
              <a:xfrm>
                <a:off x="1777" y="2870"/>
                <a:ext cx="71" cy="56"/>
              </a:xfrm>
              <a:prstGeom prst="ellipse">
                <a:avLst/>
              </a:prstGeom>
              <a:solidFill>
                <a:srgbClr val="CC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145" name="Group 166"/>
            <p:cNvGrpSpPr>
              <a:grpSpLocks/>
            </p:cNvGrpSpPr>
            <p:nvPr/>
          </p:nvGrpSpPr>
          <p:grpSpPr bwMode="auto">
            <a:xfrm rot="-5780412">
              <a:off x="556" y="2302"/>
              <a:ext cx="80" cy="28"/>
              <a:chOff x="1777" y="2739"/>
              <a:chExt cx="1264" cy="313"/>
            </a:xfrm>
          </p:grpSpPr>
          <p:sp>
            <p:nvSpPr>
              <p:cNvPr id="150" name="Rectangle 167"/>
              <p:cNvSpPr>
                <a:spLocks noChangeArrowheads="1"/>
              </p:cNvSpPr>
              <p:nvPr/>
            </p:nvSpPr>
            <p:spPr bwMode="auto">
              <a:xfrm>
                <a:off x="1809" y="2739"/>
                <a:ext cx="1182" cy="313"/>
              </a:xfrm>
              <a:prstGeom prst="rect">
                <a:avLst/>
              </a:prstGeom>
              <a:solidFill>
                <a:srgbClr val="FF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51" name="Oval 168"/>
              <p:cNvSpPr>
                <a:spLocks noChangeArrowheads="1"/>
              </p:cNvSpPr>
              <p:nvPr/>
            </p:nvSpPr>
            <p:spPr bwMode="auto">
              <a:xfrm>
                <a:off x="2970" y="2860"/>
                <a:ext cx="71" cy="56"/>
              </a:xfrm>
              <a:prstGeom prst="ellipse">
                <a:avLst/>
              </a:prstGeom>
              <a:solidFill>
                <a:srgbClr val="FF00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52" name="Oval 169"/>
              <p:cNvSpPr>
                <a:spLocks noChangeArrowheads="1"/>
              </p:cNvSpPr>
              <p:nvPr/>
            </p:nvSpPr>
            <p:spPr bwMode="auto">
              <a:xfrm>
                <a:off x="1777" y="2870"/>
                <a:ext cx="71" cy="56"/>
              </a:xfrm>
              <a:prstGeom prst="ellipse">
                <a:avLst/>
              </a:prstGeom>
              <a:solidFill>
                <a:srgbClr val="FF00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146" name="Group 170"/>
            <p:cNvGrpSpPr>
              <a:grpSpLocks/>
            </p:cNvGrpSpPr>
            <p:nvPr/>
          </p:nvGrpSpPr>
          <p:grpSpPr bwMode="auto">
            <a:xfrm rot="-4293903">
              <a:off x="568" y="2218"/>
              <a:ext cx="80" cy="28"/>
              <a:chOff x="1777" y="2739"/>
              <a:chExt cx="1264" cy="313"/>
            </a:xfrm>
          </p:grpSpPr>
          <p:sp>
            <p:nvSpPr>
              <p:cNvPr id="147" name="Rectangle 171"/>
              <p:cNvSpPr>
                <a:spLocks noChangeArrowheads="1"/>
              </p:cNvSpPr>
              <p:nvPr/>
            </p:nvSpPr>
            <p:spPr bwMode="auto">
              <a:xfrm>
                <a:off x="1809" y="2739"/>
                <a:ext cx="1182" cy="313"/>
              </a:xfrm>
              <a:prstGeom prst="rect">
                <a:avLst/>
              </a:prstGeom>
              <a:solidFill>
                <a:schemeClr val="bg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48" name="Oval 172"/>
              <p:cNvSpPr>
                <a:spLocks noChangeArrowheads="1"/>
              </p:cNvSpPr>
              <p:nvPr/>
            </p:nvSpPr>
            <p:spPr bwMode="auto">
              <a:xfrm>
                <a:off x="2970" y="2860"/>
                <a:ext cx="71" cy="56"/>
              </a:xfrm>
              <a:prstGeom prst="ellipse">
                <a:avLst/>
              </a:prstGeom>
              <a:solidFill>
                <a:schemeClr val="bg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49" name="Oval 173"/>
              <p:cNvSpPr>
                <a:spLocks noChangeArrowheads="1"/>
              </p:cNvSpPr>
              <p:nvPr/>
            </p:nvSpPr>
            <p:spPr bwMode="auto">
              <a:xfrm>
                <a:off x="1777" y="2870"/>
                <a:ext cx="71" cy="56"/>
              </a:xfrm>
              <a:prstGeom prst="ellipse">
                <a:avLst/>
              </a:prstGeom>
              <a:solidFill>
                <a:schemeClr val="bg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grpSp>
        <p:nvGrpSpPr>
          <p:cNvPr id="171" name="Group 174"/>
          <p:cNvGrpSpPr>
            <a:grpSpLocks/>
          </p:cNvGrpSpPr>
          <p:nvPr/>
        </p:nvGrpSpPr>
        <p:grpSpPr bwMode="auto">
          <a:xfrm>
            <a:off x="2411689" y="2666637"/>
            <a:ext cx="263525" cy="1016000"/>
            <a:chOff x="440" y="1705"/>
            <a:chExt cx="166" cy="640"/>
          </a:xfrm>
        </p:grpSpPr>
        <p:grpSp>
          <p:nvGrpSpPr>
            <p:cNvPr id="172" name="Group 175"/>
            <p:cNvGrpSpPr>
              <a:grpSpLocks/>
            </p:cNvGrpSpPr>
            <p:nvPr/>
          </p:nvGrpSpPr>
          <p:grpSpPr bwMode="auto">
            <a:xfrm rot="-5780412">
              <a:off x="486" y="1976"/>
              <a:ext cx="80" cy="28"/>
              <a:chOff x="1777" y="2739"/>
              <a:chExt cx="1264" cy="313"/>
            </a:xfrm>
          </p:grpSpPr>
          <p:sp>
            <p:nvSpPr>
              <p:cNvPr id="201" name="Rectangle 176"/>
              <p:cNvSpPr>
                <a:spLocks noChangeArrowheads="1"/>
              </p:cNvSpPr>
              <p:nvPr/>
            </p:nvSpPr>
            <p:spPr bwMode="auto">
              <a:xfrm>
                <a:off x="1809" y="2739"/>
                <a:ext cx="1182" cy="313"/>
              </a:xfrm>
              <a:prstGeom prst="rect">
                <a:avLst/>
              </a:prstGeom>
              <a:solidFill>
                <a:srgbClr val="FF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02" name="Oval 177"/>
              <p:cNvSpPr>
                <a:spLocks noChangeArrowheads="1"/>
              </p:cNvSpPr>
              <p:nvPr/>
            </p:nvSpPr>
            <p:spPr bwMode="auto">
              <a:xfrm>
                <a:off x="2970" y="2860"/>
                <a:ext cx="71" cy="56"/>
              </a:xfrm>
              <a:prstGeom prst="ellipse">
                <a:avLst/>
              </a:prstGeom>
              <a:solidFill>
                <a:srgbClr val="FF00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03" name="Oval 178"/>
              <p:cNvSpPr>
                <a:spLocks noChangeArrowheads="1"/>
              </p:cNvSpPr>
              <p:nvPr/>
            </p:nvSpPr>
            <p:spPr bwMode="auto">
              <a:xfrm>
                <a:off x="1777" y="2870"/>
                <a:ext cx="71" cy="56"/>
              </a:xfrm>
              <a:prstGeom prst="ellipse">
                <a:avLst/>
              </a:prstGeom>
              <a:solidFill>
                <a:srgbClr val="FF00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173" name="Group 179"/>
            <p:cNvGrpSpPr>
              <a:grpSpLocks/>
            </p:cNvGrpSpPr>
            <p:nvPr/>
          </p:nvGrpSpPr>
          <p:grpSpPr bwMode="auto">
            <a:xfrm rot="-4293903">
              <a:off x="498" y="1892"/>
              <a:ext cx="80" cy="28"/>
              <a:chOff x="1777" y="2739"/>
              <a:chExt cx="1264" cy="313"/>
            </a:xfrm>
          </p:grpSpPr>
          <p:sp>
            <p:nvSpPr>
              <p:cNvPr id="198" name="Rectangle 180"/>
              <p:cNvSpPr>
                <a:spLocks noChangeArrowheads="1"/>
              </p:cNvSpPr>
              <p:nvPr/>
            </p:nvSpPr>
            <p:spPr bwMode="auto">
              <a:xfrm>
                <a:off x="1809" y="2739"/>
                <a:ext cx="1182" cy="313"/>
              </a:xfrm>
              <a:prstGeom prst="rect">
                <a:avLst/>
              </a:prstGeom>
              <a:solidFill>
                <a:schemeClr val="bg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99" name="Oval 181"/>
              <p:cNvSpPr>
                <a:spLocks noChangeArrowheads="1"/>
              </p:cNvSpPr>
              <p:nvPr/>
            </p:nvSpPr>
            <p:spPr bwMode="auto">
              <a:xfrm>
                <a:off x="2970" y="2860"/>
                <a:ext cx="71" cy="56"/>
              </a:xfrm>
              <a:prstGeom prst="ellipse">
                <a:avLst/>
              </a:prstGeom>
              <a:solidFill>
                <a:schemeClr val="bg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00" name="Oval 182"/>
              <p:cNvSpPr>
                <a:spLocks noChangeArrowheads="1"/>
              </p:cNvSpPr>
              <p:nvPr/>
            </p:nvSpPr>
            <p:spPr bwMode="auto">
              <a:xfrm>
                <a:off x="1777" y="2870"/>
                <a:ext cx="71" cy="56"/>
              </a:xfrm>
              <a:prstGeom prst="ellipse">
                <a:avLst/>
              </a:prstGeom>
              <a:solidFill>
                <a:schemeClr val="bg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174" name="Group 183"/>
            <p:cNvGrpSpPr>
              <a:grpSpLocks/>
            </p:cNvGrpSpPr>
            <p:nvPr/>
          </p:nvGrpSpPr>
          <p:grpSpPr bwMode="auto">
            <a:xfrm rot="-5019588">
              <a:off x="520" y="1807"/>
              <a:ext cx="80" cy="36"/>
              <a:chOff x="1777" y="2739"/>
              <a:chExt cx="1264" cy="313"/>
            </a:xfrm>
          </p:grpSpPr>
          <p:sp>
            <p:nvSpPr>
              <p:cNvPr id="195" name="Rectangle 184"/>
              <p:cNvSpPr>
                <a:spLocks noChangeArrowheads="1"/>
              </p:cNvSpPr>
              <p:nvPr/>
            </p:nvSpPr>
            <p:spPr bwMode="auto">
              <a:xfrm>
                <a:off x="1809" y="2739"/>
                <a:ext cx="1182" cy="313"/>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96" name="Oval 185"/>
              <p:cNvSpPr>
                <a:spLocks noChangeArrowheads="1"/>
              </p:cNvSpPr>
              <p:nvPr/>
            </p:nvSpPr>
            <p:spPr bwMode="auto">
              <a:xfrm>
                <a:off x="2970" y="2860"/>
                <a:ext cx="71" cy="56"/>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97" name="Oval 186"/>
              <p:cNvSpPr>
                <a:spLocks noChangeArrowheads="1"/>
              </p:cNvSpPr>
              <p:nvPr/>
            </p:nvSpPr>
            <p:spPr bwMode="auto">
              <a:xfrm>
                <a:off x="1777" y="2870"/>
                <a:ext cx="71" cy="56"/>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175" name="Group 187"/>
            <p:cNvGrpSpPr>
              <a:grpSpLocks/>
            </p:cNvGrpSpPr>
            <p:nvPr/>
          </p:nvGrpSpPr>
          <p:grpSpPr bwMode="auto">
            <a:xfrm rot="-3568217">
              <a:off x="548" y="1727"/>
              <a:ext cx="80" cy="36"/>
              <a:chOff x="1777" y="2739"/>
              <a:chExt cx="1264" cy="313"/>
            </a:xfrm>
          </p:grpSpPr>
          <p:sp>
            <p:nvSpPr>
              <p:cNvPr id="192" name="Rectangle 188"/>
              <p:cNvSpPr>
                <a:spLocks noChangeArrowheads="1"/>
              </p:cNvSpPr>
              <p:nvPr/>
            </p:nvSpPr>
            <p:spPr bwMode="auto">
              <a:xfrm>
                <a:off x="1809" y="2739"/>
                <a:ext cx="1182" cy="313"/>
              </a:xfrm>
              <a:prstGeom prst="rect">
                <a:avLst/>
              </a:prstGeom>
              <a:solidFill>
                <a:srgbClr val="CC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93" name="Oval 189"/>
              <p:cNvSpPr>
                <a:spLocks noChangeArrowheads="1"/>
              </p:cNvSpPr>
              <p:nvPr/>
            </p:nvSpPr>
            <p:spPr bwMode="auto">
              <a:xfrm>
                <a:off x="2970" y="2860"/>
                <a:ext cx="71" cy="56"/>
              </a:xfrm>
              <a:prstGeom prst="ellipse">
                <a:avLst/>
              </a:prstGeom>
              <a:solidFill>
                <a:srgbClr val="CC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94" name="Oval 190"/>
              <p:cNvSpPr>
                <a:spLocks noChangeArrowheads="1"/>
              </p:cNvSpPr>
              <p:nvPr/>
            </p:nvSpPr>
            <p:spPr bwMode="auto">
              <a:xfrm>
                <a:off x="1777" y="2870"/>
                <a:ext cx="71" cy="56"/>
              </a:xfrm>
              <a:prstGeom prst="ellipse">
                <a:avLst/>
              </a:prstGeom>
              <a:solidFill>
                <a:srgbClr val="CC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176" name="Group 191"/>
            <p:cNvGrpSpPr>
              <a:grpSpLocks/>
            </p:cNvGrpSpPr>
            <p:nvPr/>
          </p:nvGrpSpPr>
          <p:grpSpPr bwMode="auto">
            <a:xfrm rot="-5780412">
              <a:off x="464" y="2138"/>
              <a:ext cx="80" cy="28"/>
              <a:chOff x="1777" y="2739"/>
              <a:chExt cx="1264" cy="313"/>
            </a:xfrm>
          </p:grpSpPr>
          <p:sp>
            <p:nvSpPr>
              <p:cNvPr id="189" name="Rectangle 192"/>
              <p:cNvSpPr>
                <a:spLocks noChangeArrowheads="1"/>
              </p:cNvSpPr>
              <p:nvPr/>
            </p:nvSpPr>
            <p:spPr bwMode="auto">
              <a:xfrm>
                <a:off x="1809" y="2739"/>
                <a:ext cx="1182" cy="313"/>
              </a:xfrm>
              <a:prstGeom prst="rect">
                <a:avLst/>
              </a:prstGeom>
              <a:solidFill>
                <a:srgbClr val="FF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90" name="Oval 193"/>
              <p:cNvSpPr>
                <a:spLocks noChangeArrowheads="1"/>
              </p:cNvSpPr>
              <p:nvPr/>
            </p:nvSpPr>
            <p:spPr bwMode="auto">
              <a:xfrm>
                <a:off x="2970" y="2860"/>
                <a:ext cx="71" cy="56"/>
              </a:xfrm>
              <a:prstGeom prst="ellipse">
                <a:avLst/>
              </a:prstGeom>
              <a:solidFill>
                <a:srgbClr val="FF00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91" name="Oval 194"/>
              <p:cNvSpPr>
                <a:spLocks noChangeArrowheads="1"/>
              </p:cNvSpPr>
              <p:nvPr/>
            </p:nvSpPr>
            <p:spPr bwMode="auto">
              <a:xfrm>
                <a:off x="1777" y="2870"/>
                <a:ext cx="71" cy="56"/>
              </a:xfrm>
              <a:prstGeom prst="ellipse">
                <a:avLst/>
              </a:prstGeom>
              <a:solidFill>
                <a:srgbClr val="FF00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177" name="Group 195"/>
            <p:cNvGrpSpPr>
              <a:grpSpLocks/>
            </p:cNvGrpSpPr>
            <p:nvPr/>
          </p:nvGrpSpPr>
          <p:grpSpPr bwMode="auto">
            <a:xfrm rot="-4293903">
              <a:off x="476" y="2054"/>
              <a:ext cx="80" cy="28"/>
              <a:chOff x="1777" y="2739"/>
              <a:chExt cx="1264" cy="313"/>
            </a:xfrm>
          </p:grpSpPr>
          <p:sp>
            <p:nvSpPr>
              <p:cNvPr id="186" name="Rectangle 196"/>
              <p:cNvSpPr>
                <a:spLocks noChangeArrowheads="1"/>
              </p:cNvSpPr>
              <p:nvPr/>
            </p:nvSpPr>
            <p:spPr bwMode="auto">
              <a:xfrm>
                <a:off x="1809" y="2739"/>
                <a:ext cx="1182" cy="313"/>
              </a:xfrm>
              <a:prstGeom prst="rect">
                <a:avLst/>
              </a:prstGeom>
              <a:solidFill>
                <a:schemeClr val="bg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87" name="Oval 197"/>
              <p:cNvSpPr>
                <a:spLocks noChangeArrowheads="1"/>
              </p:cNvSpPr>
              <p:nvPr/>
            </p:nvSpPr>
            <p:spPr bwMode="auto">
              <a:xfrm>
                <a:off x="2970" y="2860"/>
                <a:ext cx="71" cy="56"/>
              </a:xfrm>
              <a:prstGeom prst="ellipse">
                <a:avLst/>
              </a:prstGeom>
              <a:solidFill>
                <a:schemeClr val="bg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88" name="Oval 198"/>
              <p:cNvSpPr>
                <a:spLocks noChangeArrowheads="1"/>
              </p:cNvSpPr>
              <p:nvPr/>
            </p:nvSpPr>
            <p:spPr bwMode="auto">
              <a:xfrm>
                <a:off x="1777" y="2870"/>
                <a:ext cx="71" cy="56"/>
              </a:xfrm>
              <a:prstGeom prst="ellipse">
                <a:avLst/>
              </a:prstGeom>
              <a:solidFill>
                <a:schemeClr val="bg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178" name="Group 199"/>
            <p:cNvGrpSpPr>
              <a:grpSpLocks/>
            </p:cNvGrpSpPr>
            <p:nvPr/>
          </p:nvGrpSpPr>
          <p:grpSpPr bwMode="auto">
            <a:xfrm rot="-5019588">
              <a:off x="418" y="2287"/>
              <a:ext cx="80" cy="36"/>
              <a:chOff x="1777" y="2739"/>
              <a:chExt cx="1264" cy="313"/>
            </a:xfrm>
          </p:grpSpPr>
          <p:sp>
            <p:nvSpPr>
              <p:cNvPr id="183" name="Rectangle 200"/>
              <p:cNvSpPr>
                <a:spLocks noChangeArrowheads="1"/>
              </p:cNvSpPr>
              <p:nvPr/>
            </p:nvSpPr>
            <p:spPr bwMode="auto">
              <a:xfrm>
                <a:off x="1809" y="2739"/>
                <a:ext cx="1182" cy="313"/>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84" name="Oval 201"/>
              <p:cNvSpPr>
                <a:spLocks noChangeArrowheads="1"/>
              </p:cNvSpPr>
              <p:nvPr/>
            </p:nvSpPr>
            <p:spPr bwMode="auto">
              <a:xfrm>
                <a:off x="2970" y="2860"/>
                <a:ext cx="71" cy="56"/>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85" name="Oval 202"/>
              <p:cNvSpPr>
                <a:spLocks noChangeArrowheads="1"/>
              </p:cNvSpPr>
              <p:nvPr/>
            </p:nvSpPr>
            <p:spPr bwMode="auto">
              <a:xfrm>
                <a:off x="1777" y="2870"/>
                <a:ext cx="71" cy="56"/>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179" name="Group 203"/>
            <p:cNvGrpSpPr>
              <a:grpSpLocks/>
            </p:cNvGrpSpPr>
            <p:nvPr/>
          </p:nvGrpSpPr>
          <p:grpSpPr bwMode="auto">
            <a:xfrm rot="-3568217">
              <a:off x="446" y="2207"/>
              <a:ext cx="80" cy="36"/>
              <a:chOff x="1777" y="2739"/>
              <a:chExt cx="1264" cy="313"/>
            </a:xfrm>
          </p:grpSpPr>
          <p:sp>
            <p:nvSpPr>
              <p:cNvPr id="180" name="Rectangle 204"/>
              <p:cNvSpPr>
                <a:spLocks noChangeArrowheads="1"/>
              </p:cNvSpPr>
              <p:nvPr/>
            </p:nvSpPr>
            <p:spPr bwMode="auto">
              <a:xfrm>
                <a:off x="1809" y="2739"/>
                <a:ext cx="1182" cy="313"/>
              </a:xfrm>
              <a:prstGeom prst="rect">
                <a:avLst/>
              </a:prstGeom>
              <a:solidFill>
                <a:srgbClr val="CC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81" name="Oval 205"/>
              <p:cNvSpPr>
                <a:spLocks noChangeArrowheads="1"/>
              </p:cNvSpPr>
              <p:nvPr/>
            </p:nvSpPr>
            <p:spPr bwMode="auto">
              <a:xfrm>
                <a:off x="2970" y="2860"/>
                <a:ext cx="71" cy="56"/>
              </a:xfrm>
              <a:prstGeom prst="ellipse">
                <a:avLst/>
              </a:prstGeom>
              <a:solidFill>
                <a:srgbClr val="CC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82" name="Oval 206"/>
              <p:cNvSpPr>
                <a:spLocks noChangeArrowheads="1"/>
              </p:cNvSpPr>
              <p:nvPr/>
            </p:nvSpPr>
            <p:spPr bwMode="auto">
              <a:xfrm>
                <a:off x="1777" y="2870"/>
                <a:ext cx="71" cy="56"/>
              </a:xfrm>
              <a:prstGeom prst="ellipse">
                <a:avLst/>
              </a:prstGeom>
              <a:solidFill>
                <a:srgbClr val="CC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sp>
        <p:nvSpPr>
          <p:cNvPr id="204" name="Text Box 207"/>
          <p:cNvSpPr txBox="1">
            <a:spLocks noChangeArrowheads="1"/>
          </p:cNvSpPr>
          <p:nvPr/>
        </p:nvSpPr>
        <p:spPr bwMode="auto">
          <a:xfrm>
            <a:off x="2098951" y="2279287"/>
            <a:ext cx="915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00"/>
                </a:solidFill>
                <a:latin typeface="Times New Roman" panose="02020603050405020304" pitchFamily="18" charset="0"/>
                <a:cs typeface="Times New Roman" panose="02020603050405020304" pitchFamily="18" charset="0"/>
              </a:rPr>
              <a:t>Prôtêin</a:t>
            </a:r>
          </a:p>
        </p:txBody>
      </p:sp>
      <p:sp>
        <p:nvSpPr>
          <p:cNvPr id="205" name="Line 208"/>
          <p:cNvSpPr>
            <a:spLocks noChangeShapeType="1"/>
          </p:cNvSpPr>
          <p:nvPr/>
        </p:nvSpPr>
        <p:spPr bwMode="auto">
          <a:xfrm>
            <a:off x="3908701" y="3309575"/>
            <a:ext cx="1235075"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6" name="Text Box 209"/>
          <p:cNvSpPr txBox="1">
            <a:spLocks noChangeArrowheads="1"/>
          </p:cNvSpPr>
          <p:nvPr/>
        </p:nvSpPr>
        <p:spPr bwMode="auto">
          <a:xfrm>
            <a:off x="4151589" y="3006362"/>
            <a:ext cx="7667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solidFill>
                  <a:srgbClr val="FF0000"/>
                </a:solidFill>
                <a:latin typeface="Times New Roman" panose="02020603050405020304" pitchFamily="18" charset="0"/>
                <a:cs typeface="Times New Roman" panose="02020603050405020304" pitchFamily="18" charset="0"/>
              </a:rPr>
              <a:t>Pepsin</a:t>
            </a:r>
          </a:p>
        </p:txBody>
      </p:sp>
      <p:grpSp>
        <p:nvGrpSpPr>
          <p:cNvPr id="207" name="Group 210"/>
          <p:cNvGrpSpPr>
            <a:grpSpLocks/>
          </p:cNvGrpSpPr>
          <p:nvPr/>
        </p:nvGrpSpPr>
        <p:grpSpPr bwMode="auto">
          <a:xfrm>
            <a:off x="6002614" y="2803162"/>
            <a:ext cx="127000" cy="382588"/>
            <a:chOff x="2702" y="1791"/>
            <a:chExt cx="80" cy="241"/>
          </a:xfrm>
        </p:grpSpPr>
        <p:grpSp>
          <p:nvGrpSpPr>
            <p:cNvPr id="208" name="Group 211"/>
            <p:cNvGrpSpPr>
              <a:grpSpLocks/>
            </p:cNvGrpSpPr>
            <p:nvPr/>
          </p:nvGrpSpPr>
          <p:grpSpPr bwMode="auto">
            <a:xfrm rot="-6321198">
              <a:off x="2728" y="1978"/>
              <a:ext cx="80" cy="28"/>
              <a:chOff x="1777" y="2739"/>
              <a:chExt cx="1264" cy="313"/>
            </a:xfrm>
          </p:grpSpPr>
          <p:sp>
            <p:nvSpPr>
              <p:cNvPr id="217" name="Rectangle 212"/>
              <p:cNvSpPr>
                <a:spLocks noChangeArrowheads="1"/>
              </p:cNvSpPr>
              <p:nvPr/>
            </p:nvSpPr>
            <p:spPr bwMode="auto">
              <a:xfrm>
                <a:off x="1809" y="2739"/>
                <a:ext cx="1182" cy="313"/>
              </a:xfrm>
              <a:prstGeom prst="rect">
                <a:avLst/>
              </a:prstGeom>
              <a:solidFill>
                <a:schemeClr val="bg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18" name="Oval 213"/>
              <p:cNvSpPr>
                <a:spLocks noChangeArrowheads="1"/>
              </p:cNvSpPr>
              <p:nvPr/>
            </p:nvSpPr>
            <p:spPr bwMode="auto">
              <a:xfrm>
                <a:off x="2970" y="2860"/>
                <a:ext cx="71" cy="56"/>
              </a:xfrm>
              <a:prstGeom prst="ellipse">
                <a:avLst/>
              </a:prstGeom>
              <a:solidFill>
                <a:schemeClr val="bg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19" name="Oval 214"/>
              <p:cNvSpPr>
                <a:spLocks noChangeArrowheads="1"/>
              </p:cNvSpPr>
              <p:nvPr/>
            </p:nvSpPr>
            <p:spPr bwMode="auto">
              <a:xfrm>
                <a:off x="1777" y="2870"/>
                <a:ext cx="71" cy="56"/>
              </a:xfrm>
              <a:prstGeom prst="ellipse">
                <a:avLst/>
              </a:prstGeom>
              <a:solidFill>
                <a:schemeClr val="bg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209" name="Group 215"/>
            <p:cNvGrpSpPr>
              <a:grpSpLocks/>
            </p:cNvGrpSpPr>
            <p:nvPr/>
          </p:nvGrpSpPr>
          <p:grpSpPr bwMode="auto">
            <a:xfrm rot="-7046884">
              <a:off x="2701" y="1895"/>
              <a:ext cx="80" cy="36"/>
              <a:chOff x="1777" y="2739"/>
              <a:chExt cx="1264" cy="313"/>
            </a:xfrm>
          </p:grpSpPr>
          <p:sp>
            <p:nvSpPr>
              <p:cNvPr id="214" name="Rectangle 216"/>
              <p:cNvSpPr>
                <a:spLocks noChangeArrowheads="1"/>
              </p:cNvSpPr>
              <p:nvPr/>
            </p:nvSpPr>
            <p:spPr bwMode="auto">
              <a:xfrm>
                <a:off x="1809" y="2739"/>
                <a:ext cx="1182" cy="313"/>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15" name="Oval 217"/>
              <p:cNvSpPr>
                <a:spLocks noChangeArrowheads="1"/>
              </p:cNvSpPr>
              <p:nvPr/>
            </p:nvSpPr>
            <p:spPr bwMode="auto">
              <a:xfrm>
                <a:off x="2970" y="2860"/>
                <a:ext cx="71" cy="56"/>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16" name="Oval 218"/>
              <p:cNvSpPr>
                <a:spLocks noChangeArrowheads="1"/>
              </p:cNvSpPr>
              <p:nvPr/>
            </p:nvSpPr>
            <p:spPr bwMode="auto">
              <a:xfrm>
                <a:off x="1777" y="2870"/>
                <a:ext cx="71" cy="56"/>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210" name="Group 219"/>
            <p:cNvGrpSpPr>
              <a:grpSpLocks/>
            </p:cNvGrpSpPr>
            <p:nvPr/>
          </p:nvGrpSpPr>
          <p:grpSpPr bwMode="auto">
            <a:xfrm rot="-5595513">
              <a:off x="2680" y="1813"/>
              <a:ext cx="80" cy="36"/>
              <a:chOff x="1777" y="2739"/>
              <a:chExt cx="1264" cy="313"/>
            </a:xfrm>
          </p:grpSpPr>
          <p:sp>
            <p:nvSpPr>
              <p:cNvPr id="211" name="Rectangle 220"/>
              <p:cNvSpPr>
                <a:spLocks noChangeArrowheads="1"/>
              </p:cNvSpPr>
              <p:nvPr/>
            </p:nvSpPr>
            <p:spPr bwMode="auto">
              <a:xfrm>
                <a:off x="1809" y="2739"/>
                <a:ext cx="1182" cy="313"/>
              </a:xfrm>
              <a:prstGeom prst="rect">
                <a:avLst/>
              </a:prstGeom>
              <a:solidFill>
                <a:srgbClr val="CC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12" name="Oval 221"/>
              <p:cNvSpPr>
                <a:spLocks noChangeArrowheads="1"/>
              </p:cNvSpPr>
              <p:nvPr/>
            </p:nvSpPr>
            <p:spPr bwMode="auto">
              <a:xfrm>
                <a:off x="2970" y="2860"/>
                <a:ext cx="71" cy="56"/>
              </a:xfrm>
              <a:prstGeom prst="ellipse">
                <a:avLst/>
              </a:prstGeom>
              <a:solidFill>
                <a:srgbClr val="CC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13" name="Oval 222"/>
              <p:cNvSpPr>
                <a:spLocks noChangeArrowheads="1"/>
              </p:cNvSpPr>
              <p:nvPr/>
            </p:nvSpPr>
            <p:spPr bwMode="auto">
              <a:xfrm>
                <a:off x="1777" y="2870"/>
                <a:ext cx="71" cy="56"/>
              </a:xfrm>
              <a:prstGeom prst="ellipse">
                <a:avLst/>
              </a:prstGeom>
              <a:solidFill>
                <a:srgbClr val="CC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grpSp>
        <p:nvGrpSpPr>
          <p:cNvPr id="220" name="Group 223"/>
          <p:cNvGrpSpPr>
            <a:grpSpLocks/>
          </p:cNvGrpSpPr>
          <p:nvPr/>
        </p:nvGrpSpPr>
        <p:grpSpPr bwMode="auto">
          <a:xfrm>
            <a:off x="6142314" y="3180987"/>
            <a:ext cx="144462" cy="363538"/>
            <a:chOff x="2790" y="2029"/>
            <a:chExt cx="91" cy="229"/>
          </a:xfrm>
        </p:grpSpPr>
        <p:grpSp>
          <p:nvGrpSpPr>
            <p:cNvPr id="221" name="Group 224"/>
            <p:cNvGrpSpPr>
              <a:grpSpLocks/>
            </p:cNvGrpSpPr>
            <p:nvPr/>
          </p:nvGrpSpPr>
          <p:grpSpPr bwMode="auto">
            <a:xfrm rot="-7807707">
              <a:off x="2764" y="2055"/>
              <a:ext cx="80" cy="28"/>
              <a:chOff x="1777" y="2739"/>
              <a:chExt cx="1264" cy="313"/>
            </a:xfrm>
          </p:grpSpPr>
          <p:sp>
            <p:nvSpPr>
              <p:cNvPr id="230" name="Rectangle 225"/>
              <p:cNvSpPr>
                <a:spLocks noChangeArrowheads="1"/>
              </p:cNvSpPr>
              <p:nvPr/>
            </p:nvSpPr>
            <p:spPr bwMode="auto">
              <a:xfrm>
                <a:off x="1809" y="2739"/>
                <a:ext cx="1182" cy="313"/>
              </a:xfrm>
              <a:prstGeom prst="rect">
                <a:avLst/>
              </a:prstGeom>
              <a:solidFill>
                <a:srgbClr val="FF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31" name="Oval 226"/>
              <p:cNvSpPr>
                <a:spLocks noChangeArrowheads="1"/>
              </p:cNvSpPr>
              <p:nvPr/>
            </p:nvSpPr>
            <p:spPr bwMode="auto">
              <a:xfrm>
                <a:off x="2970" y="2860"/>
                <a:ext cx="71" cy="56"/>
              </a:xfrm>
              <a:prstGeom prst="ellipse">
                <a:avLst/>
              </a:prstGeom>
              <a:solidFill>
                <a:srgbClr val="FF00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32" name="Oval 227"/>
              <p:cNvSpPr>
                <a:spLocks noChangeArrowheads="1"/>
              </p:cNvSpPr>
              <p:nvPr/>
            </p:nvSpPr>
            <p:spPr bwMode="auto">
              <a:xfrm>
                <a:off x="1777" y="2870"/>
                <a:ext cx="71" cy="56"/>
              </a:xfrm>
              <a:prstGeom prst="ellipse">
                <a:avLst/>
              </a:prstGeom>
              <a:solidFill>
                <a:srgbClr val="FF00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222" name="Group 228"/>
            <p:cNvGrpSpPr>
              <a:grpSpLocks/>
            </p:cNvGrpSpPr>
            <p:nvPr/>
          </p:nvGrpSpPr>
          <p:grpSpPr bwMode="auto">
            <a:xfrm rot="-7046884">
              <a:off x="2823" y="2200"/>
              <a:ext cx="80" cy="36"/>
              <a:chOff x="1777" y="2739"/>
              <a:chExt cx="1264" cy="313"/>
            </a:xfrm>
          </p:grpSpPr>
          <p:sp>
            <p:nvSpPr>
              <p:cNvPr id="227" name="Rectangle 229"/>
              <p:cNvSpPr>
                <a:spLocks noChangeArrowheads="1"/>
              </p:cNvSpPr>
              <p:nvPr/>
            </p:nvSpPr>
            <p:spPr bwMode="auto">
              <a:xfrm>
                <a:off x="1809" y="2739"/>
                <a:ext cx="1182" cy="313"/>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28" name="Oval 230"/>
              <p:cNvSpPr>
                <a:spLocks noChangeArrowheads="1"/>
              </p:cNvSpPr>
              <p:nvPr/>
            </p:nvSpPr>
            <p:spPr bwMode="auto">
              <a:xfrm>
                <a:off x="2970" y="2860"/>
                <a:ext cx="71" cy="56"/>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29" name="Oval 231"/>
              <p:cNvSpPr>
                <a:spLocks noChangeArrowheads="1"/>
              </p:cNvSpPr>
              <p:nvPr/>
            </p:nvSpPr>
            <p:spPr bwMode="auto">
              <a:xfrm>
                <a:off x="1777" y="2870"/>
                <a:ext cx="71" cy="56"/>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223" name="Group 232"/>
            <p:cNvGrpSpPr>
              <a:grpSpLocks/>
            </p:cNvGrpSpPr>
            <p:nvPr/>
          </p:nvGrpSpPr>
          <p:grpSpPr bwMode="auto">
            <a:xfrm rot="-5595513">
              <a:off x="2802" y="2118"/>
              <a:ext cx="80" cy="36"/>
              <a:chOff x="1777" y="2739"/>
              <a:chExt cx="1264" cy="313"/>
            </a:xfrm>
          </p:grpSpPr>
          <p:sp>
            <p:nvSpPr>
              <p:cNvPr id="224" name="Rectangle 233"/>
              <p:cNvSpPr>
                <a:spLocks noChangeArrowheads="1"/>
              </p:cNvSpPr>
              <p:nvPr/>
            </p:nvSpPr>
            <p:spPr bwMode="auto">
              <a:xfrm>
                <a:off x="1809" y="2739"/>
                <a:ext cx="1182" cy="313"/>
              </a:xfrm>
              <a:prstGeom prst="rect">
                <a:avLst/>
              </a:prstGeom>
              <a:solidFill>
                <a:srgbClr val="CC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25" name="Oval 234"/>
              <p:cNvSpPr>
                <a:spLocks noChangeArrowheads="1"/>
              </p:cNvSpPr>
              <p:nvPr/>
            </p:nvSpPr>
            <p:spPr bwMode="auto">
              <a:xfrm>
                <a:off x="2970" y="2860"/>
                <a:ext cx="71" cy="56"/>
              </a:xfrm>
              <a:prstGeom prst="ellipse">
                <a:avLst/>
              </a:prstGeom>
              <a:solidFill>
                <a:srgbClr val="CC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26" name="Oval 235"/>
              <p:cNvSpPr>
                <a:spLocks noChangeArrowheads="1"/>
              </p:cNvSpPr>
              <p:nvPr/>
            </p:nvSpPr>
            <p:spPr bwMode="auto">
              <a:xfrm>
                <a:off x="1777" y="2870"/>
                <a:ext cx="71" cy="56"/>
              </a:xfrm>
              <a:prstGeom prst="ellipse">
                <a:avLst/>
              </a:prstGeom>
              <a:solidFill>
                <a:srgbClr val="CC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grpSp>
        <p:nvGrpSpPr>
          <p:cNvPr id="233" name="Group 236"/>
          <p:cNvGrpSpPr>
            <a:grpSpLocks/>
          </p:cNvGrpSpPr>
          <p:nvPr/>
        </p:nvGrpSpPr>
        <p:grpSpPr bwMode="auto">
          <a:xfrm>
            <a:off x="6280426" y="3539762"/>
            <a:ext cx="101600" cy="249238"/>
            <a:chOff x="2877" y="2255"/>
            <a:chExt cx="64" cy="157"/>
          </a:xfrm>
        </p:grpSpPr>
        <p:grpSp>
          <p:nvGrpSpPr>
            <p:cNvPr id="234" name="Group 237"/>
            <p:cNvGrpSpPr>
              <a:grpSpLocks/>
            </p:cNvGrpSpPr>
            <p:nvPr/>
          </p:nvGrpSpPr>
          <p:grpSpPr bwMode="auto">
            <a:xfrm rot="-7807707">
              <a:off x="2887" y="2358"/>
              <a:ext cx="80" cy="28"/>
              <a:chOff x="1777" y="2739"/>
              <a:chExt cx="1264" cy="313"/>
            </a:xfrm>
          </p:grpSpPr>
          <p:sp>
            <p:nvSpPr>
              <p:cNvPr id="239" name="Rectangle 238"/>
              <p:cNvSpPr>
                <a:spLocks noChangeArrowheads="1"/>
              </p:cNvSpPr>
              <p:nvPr/>
            </p:nvSpPr>
            <p:spPr bwMode="auto">
              <a:xfrm>
                <a:off x="1809" y="2739"/>
                <a:ext cx="1182" cy="313"/>
              </a:xfrm>
              <a:prstGeom prst="rect">
                <a:avLst/>
              </a:prstGeom>
              <a:solidFill>
                <a:srgbClr val="FF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40" name="Oval 239"/>
              <p:cNvSpPr>
                <a:spLocks noChangeArrowheads="1"/>
              </p:cNvSpPr>
              <p:nvPr/>
            </p:nvSpPr>
            <p:spPr bwMode="auto">
              <a:xfrm>
                <a:off x="2970" y="2860"/>
                <a:ext cx="71" cy="56"/>
              </a:xfrm>
              <a:prstGeom prst="ellipse">
                <a:avLst/>
              </a:prstGeom>
              <a:solidFill>
                <a:srgbClr val="FF00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41" name="Oval 240"/>
              <p:cNvSpPr>
                <a:spLocks noChangeArrowheads="1"/>
              </p:cNvSpPr>
              <p:nvPr/>
            </p:nvSpPr>
            <p:spPr bwMode="auto">
              <a:xfrm>
                <a:off x="1777" y="2870"/>
                <a:ext cx="71" cy="56"/>
              </a:xfrm>
              <a:prstGeom prst="ellipse">
                <a:avLst/>
              </a:prstGeom>
              <a:solidFill>
                <a:srgbClr val="FF00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235" name="Group 241"/>
            <p:cNvGrpSpPr>
              <a:grpSpLocks/>
            </p:cNvGrpSpPr>
            <p:nvPr/>
          </p:nvGrpSpPr>
          <p:grpSpPr bwMode="auto">
            <a:xfrm rot="-6321198">
              <a:off x="2851" y="2281"/>
              <a:ext cx="80" cy="28"/>
              <a:chOff x="1777" y="2739"/>
              <a:chExt cx="1264" cy="313"/>
            </a:xfrm>
          </p:grpSpPr>
          <p:sp>
            <p:nvSpPr>
              <p:cNvPr id="236" name="Rectangle 242"/>
              <p:cNvSpPr>
                <a:spLocks noChangeArrowheads="1"/>
              </p:cNvSpPr>
              <p:nvPr/>
            </p:nvSpPr>
            <p:spPr bwMode="auto">
              <a:xfrm>
                <a:off x="1809" y="2739"/>
                <a:ext cx="1182" cy="313"/>
              </a:xfrm>
              <a:prstGeom prst="rect">
                <a:avLst/>
              </a:prstGeom>
              <a:solidFill>
                <a:schemeClr val="bg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37" name="Oval 243"/>
              <p:cNvSpPr>
                <a:spLocks noChangeArrowheads="1"/>
              </p:cNvSpPr>
              <p:nvPr/>
            </p:nvSpPr>
            <p:spPr bwMode="auto">
              <a:xfrm>
                <a:off x="2970" y="2860"/>
                <a:ext cx="71" cy="56"/>
              </a:xfrm>
              <a:prstGeom prst="ellipse">
                <a:avLst/>
              </a:prstGeom>
              <a:solidFill>
                <a:schemeClr val="bg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38" name="Oval 244"/>
              <p:cNvSpPr>
                <a:spLocks noChangeArrowheads="1"/>
              </p:cNvSpPr>
              <p:nvPr/>
            </p:nvSpPr>
            <p:spPr bwMode="auto">
              <a:xfrm>
                <a:off x="1777" y="2870"/>
                <a:ext cx="71" cy="56"/>
              </a:xfrm>
              <a:prstGeom prst="ellipse">
                <a:avLst/>
              </a:prstGeom>
              <a:solidFill>
                <a:schemeClr val="bg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grpSp>
        <p:nvGrpSpPr>
          <p:cNvPr id="242" name="Group 245"/>
          <p:cNvGrpSpPr>
            <a:grpSpLocks/>
          </p:cNvGrpSpPr>
          <p:nvPr/>
        </p:nvGrpSpPr>
        <p:grpSpPr bwMode="auto">
          <a:xfrm>
            <a:off x="6247089" y="2811100"/>
            <a:ext cx="149225" cy="515937"/>
            <a:chOff x="2856" y="1796"/>
            <a:chExt cx="94" cy="325"/>
          </a:xfrm>
        </p:grpSpPr>
        <p:grpSp>
          <p:nvGrpSpPr>
            <p:cNvPr id="243" name="Group 246"/>
            <p:cNvGrpSpPr>
              <a:grpSpLocks/>
            </p:cNvGrpSpPr>
            <p:nvPr/>
          </p:nvGrpSpPr>
          <p:grpSpPr bwMode="auto">
            <a:xfrm rot="-5780412">
              <a:off x="2830" y="2067"/>
              <a:ext cx="80" cy="28"/>
              <a:chOff x="1777" y="2739"/>
              <a:chExt cx="1264" cy="313"/>
            </a:xfrm>
          </p:grpSpPr>
          <p:sp>
            <p:nvSpPr>
              <p:cNvPr id="256" name="Rectangle 247"/>
              <p:cNvSpPr>
                <a:spLocks noChangeArrowheads="1"/>
              </p:cNvSpPr>
              <p:nvPr/>
            </p:nvSpPr>
            <p:spPr bwMode="auto">
              <a:xfrm>
                <a:off x="1809" y="2739"/>
                <a:ext cx="1182" cy="313"/>
              </a:xfrm>
              <a:prstGeom prst="rect">
                <a:avLst/>
              </a:prstGeom>
              <a:solidFill>
                <a:srgbClr val="FF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57" name="Oval 248"/>
              <p:cNvSpPr>
                <a:spLocks noChangeArrowheads="1"/>
              </p:cNvSpPr>
              <p:nvPr/>
            </p:nvSpPr>
            <p:spPr bwMode="auto">
              <a:xfrm>
                <a:off x="2970" y="2860"/>
                <a:ext cx="71" cy="56"/>
              </a:xfrm>
              <a:prstGeom prst="ellipse">
                <a:avLst/>
              </a:prstGeom>
              <a:solidFill>
                <a:srgbClr val="FF00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58" name="Oval 249"/>
              <p:cNvSpPr>
                <a:spLocks noChangeArrowheads="1"/>
              </p:cNvSpPr>
              <p:nvPr/>
            </p:nvSpPr>
            <p:spPr bwMode="auto">
              <a:xfrm>
                <a:off x="1777" y="2870"/>
                <a:ext cx="71" cy="56"/>
              </a:xfrm>
              <a:prstGeom prst="ellipse">
                <a:avLst/>
              </a:prstGeom>
              <a:solidFill>
                <a:srgbClr val="FF00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244" name="Group 250"/>
            <p:cNvGrpSpPr>
              <a:grpSpLocks/>
            </p:cNvGrpSpPr>
            <p:nvPr/>
          </p:nvGrpSpPr>
          <p:grpSpPr bwMode="auto">
            <a:xfrm rot="-4293903">
              <a:off x="2842" y="1983"/>
              <a:ext cx="80" cy="28"/>
              <a:chOff x="1777" y="2739"/>
              <a:chExt cx="1264" cy="313"/>
            </a:xfrm>
          </p:grpSpPr>
          <p:sp>
            <p:nvSpPr>
              <p:cNvPr id="253" name="Rectangle 251"/>
              <p:cNvSpPr>
                <a:spLocks noChangeArrowheads="1"/>
              </p:cNvSpPr>
              <p:nvPr/>
            </p:nvSpPr>
            <p:spPr bwMode="auto">
              <a:xfrm>
                <a:off x="1809" y="2739"/>
                <a:ext cx="1182" cy="313"/>
              </a:xfrm>
              <a:prstGeom prst="rect">
                <a:avLst/>
              </a:prstGeom>
              <a:solidFill>
                <a:schemeClr val="bg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54" name="Oval 252"/>
              <p:cNvSpPr>
                <a:spLocks noChangeArrowheads="1"/>
              </p:cNvSpPr>
              <p:nvPr/>
            </p:nvSpPr>
            <p:spPr bwMode="auto">
              <a:xfrm>
                <a:off x="2970" y="2860"/>
                <a:ext cx="71" cy="56"/>
              </a:xfrm>
              <a:prstGeom prst="ellipse">
                <a:avLst/>
              </a:prstGeom>
              <a:solidFill>
                <a:schemeClr val="bg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55" name="Oval 253"/>
              <p:cNvSpPr>
                <a:spLocks noChangeArrowheads="1"/>
              </p:cNvSpPr>
              <p:nvPr/>
            </p:nvSpPr>
            <p:spPr bwMode="auto">
              <a:xfrm>
                <a:off x="1777" y="2870"/>
                <a:ext cx="71" cy="56"/>
              </a:xfrm>
              <a:prstGeom prst="ellipse">
                <a:avLst/>
              </a:prstGeom>
              <a:solidFill>
                <a:schemeClr val="bg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245" name="Group 254"/>
            <p:cNvGrpSpPr>
              <a:grpSpLocks/>
            </p:cNvGrpSpPr>
            <p:nvPr/>
          </p:nvGrpSpPr>
          <p:grpSpPr bwMode="auto">
            <a:xfrm rot="-5019588">
              <a:off x="2864" y="1898"/>
              <a:ext cx="80" cy="36"/>
              <a:chOff x="1777" y="2739"/>
              <a:chExt cx="1264" cy="313"/>
            </a:xfrm>
          </p:grpSpPr>
          <p:sp>
            <p:nvSpPr>
              <p:cNvPr id="250" name="Rectangle 255"/>
              <p:cNvSpPr>
                <a:spLocks noChangeArrowheads="1"/>
              </p:cNvSpPr>
              <p:nvPr/>
            </p:nvSpPr>
            <p:spPr bwMode="auto">
              <a:xfrm>
                <a:off x="1809" y="2739"/>
                <a:ext cx="1182" cy="313"/>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51" name="Oval 256"/>
              <p:cNvSpPr>
                <a:spLocks noChangeArrowheads="1"/>
              </p:cNvSpPr>
              <p:nvPr/>
            </p:nvSpPr>
            <p:spPr bwMode="auto">
              <a:xfrm>
                <a:off x="2970" y="2860"/>
                <a:ext cx="71" cy="56"/>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52" name="Oval 257"/>
              <p:cNvSpPr>
                <a:spLocks noChangeArrowheads="1"/>
              </p:cNvSpPr>
              <p:nvPr/>
            </p:nvSpPr>
            <p:spPr bwMode="auto">
              <a:xfrm>
                <a:off x="1777" y="2870"/>
                <a:ext cx="71" cy="56"/>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246" name="Group 258"/>
            <p:cNvGrpSpPr>
              <a:grpSpLocks/>
            </p:cNvGrpSpPr>
            <p:nvPr/>
          </p:nvGrpSpPr>
          <p:grpSpPr bwMode="auto">
            <a:xfrm rot="-3568217">
              <a:off x="2892" y="1818"/>
              <a:ext cx="80" cy="36"/>
              <a:chOff x="1777" y="2739"/>
              <a:chExt cx="1264" cy="313"/>
            </a:xfrm>
          </p:grpSpPr>
          <p:sp>
            <p:nvSpPr>
              <p:cNvPr id="247" name="Rectangle 259"/>
              <p:cNvSpPr>
                <a:spLocks noChangeArrowheads="1"/>
              </p:cNvSpPr>
              <p:nvPr/>
            </p:nvSpPr>
            <p:spPr bwMode="auto">
              <a:xfrm>
                <a:off x="1809" y="2739"/>
                <a:ext cx="1182" cy="313"/>
              </a:xfrm>
              <a:prstGeom prst="rect">
                <a:avLst/>
              </a:prstGeom>
              <a:solidFill>
                <a:srgbClr val="CC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48" name="Oval 260"/>
              <p:cNvSpPr>
                <a:spLocks noChangeArrowheads="1"/>
              </p:cNvSpPr>
              <p:nvPr/>
            </p:nvSpPr>
            <p:spPr bwMode="auto">
              <a:xfrm>
                <a:off x="2970" y="2860"/>
                <a:ext cx="71" cy="56"/>
              </a:xfrm>
              <a:prstGeom prst="ellipse">
                <a:avLst/>
              </a:prstGeom>
              <a:solidFill>
                <a:srgbClr val="CC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49" name="Oval 261"/>
              <p:cNvSpPr>
                <a:spLocks noChangeArrowheads="1"/>
              </p:cNvSpPr>
              <p:nvPr/>
            </p:nvSpPr>
            <p:spPr bwMode="auto">
              <a:xfrm>
                <a:off x="1777" y="2870"/>
                <a:ext cx="71" cy="56"/>
              </a:xfrm>
              <a:prstGeom prst="ellipse">
                <a:avLst/>
              </a:prstGeom>
              <a:solidFill>
                <a:srgbClr val="CC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grpSp>
        <p:nvGrpSpPr>
          <p:cNvPr id="259" name="Group 262"/>
          <p:cNvGrpSpPr>
            <a:grpSpLocks/>
          </p:cNvGrpSpPr>
          <p:nvPr/>
        </p:nvGrpSpPr>
        <p:grpSpPr bwMode="auto">
          <a:xfrm>
            <a:off x="6132789" y="3323862"/>
            <a:ext cx="142875" cy="503238"/>
            <a:chOff x="2784" y="2119"/>
            <a:chExt cx="90" cy="317"/>
          </a:xfrm>
        </p:grpSpPr>
        <p:grpSp>
          <p:nvGrpSpPr>
            <p:cNvPr id="260" name="Group 263"/>
            <p:cNvGrpSpPr>
              <a:grpSpLocks/>
            </p:cNvGrpSpPr>
            <p:nvPr/>
          </p:nvGrpSpPr>
          <p:grpSpPr bwMode="auto">
            <a:xfrm rot="-5780412">
              <a:off x="2808" y="2229"/>
              <a:ext cx="80" cy="28"/>
              <a:chOff x="1777" y="2739"/>
              <a:chExt cx="1264" cy="313"/>
            </a:xfrm>
          </p:grpSpPr>
          <p:sp>
            <p:nvSpPr>
              <p:cNvPr id="273" name="Rectangle 264"/>
              <p:cNvSpPr>
                <a:spLocks noChangeArrowheads="1"/>
              </p:cNvSpPr>
              <p:nvPr/>
            </p:nvSpPr>
            <p:spPr bwMode="auto">
              <a:xfrm>
                <a:off x="1809" y="2739"/>
                <a:ext cx="1182" cy="313"/>
              </a:xfrm>
              <a:prstGeom prst="rect">
                <a:avLst/>
              </a:prstGeom>
              <a:solidFill>
                <a:srgbClr val="FF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74" name="Oval 265"/>
              <p:cNvSpPr>
                <a:spLocks noChangeArrowheads="1"/>
              </p:cNvSpPr>
              <p:nvPr/>
            </p:nvSpPr>
            <p:spPr bwMode="auto">
              <a:xfrm>
                <a:off x="2970" y="2860"/>
                <a:ext cx="71" cy="56"/>
              </a:xfrm>
              <a:prstGeom prst="ellipse">
                <a:avLst/>
              </a:prstGeom>
              <a:solidFill>
                <a:srgbClr val="FF00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75" name="Oval 266"/>
              <p:cNvSpPr>
                <a:spLocks noChangeArrowheads="1"/>
              </p:cNvSpPr>
              <p:nvPr/>
            </p:nvSpPr>
            <p:spPr bwMode="auto">
              <a:xfrm>
                <a:off x="1777" y="2870"/>
                <a:ext cx="71" cy="56"/>
              </a:xfrm>
              <a:prstGeom prst="ellipse">
                <a:avLst/>
              </a:prstGeom>
              <a:solidFill>
                <a:srgbClr val="FF00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261" name="Group 267"/>
            <p:cNvGrpSpPr>
              <a:grpSpLocks/>
            </p:cNvGrpSpPr>
            <p:nvPr/>
          </p:nvGrpSpPr>
          <p:grpSpPr bwMode="auto">
            <a:xfrm rot="-4293903">
              <a:off x="2820" y="2145"/>
              <a:ext cx="80" cy="28"/>
              <a:chOff x="1777" y="2739"/>
              <a:chExt cx="1264" cy="313"/>
            </a:xfrm>
          </p:grpSpPr>
          <p:sp>
            <p:nvSpPr>
              <p:cNvPr id="270" name="Rectangle 268"/>
              <p:cNvSpPr>
                <a:spLocks noChangeArrowheads="1"/>
              </p:cNvSpPr>
              <p:nvPr/>
            </p:nvSpPr>
            <p:spPr bwMode="auto">
              <a:xfrm>
                <a:off x="1809" y="2739"/>
                <a:ext cx="1182" cy="313"/>
              </a:xfrm>
              <a:prstGeom prst="rect">
                <a:avLst/>
              </a:prstGeom>
              <a:solidFill>
                <a:schemeClr val="bg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71" name="Oval 269"/>
              <p:cNvSpPr>
                <a:spLocks noChangeArrowheads="1"/>
              </p:cNvSpPr>
              <p:nvPr/>
            </p:nvSpPr>
            <p:spPr bwMode="auto">
              <a:xfrm>
                <a:off x="2970" y="2860"/>
                <a:ext cx="71" cy="56"/>
              </a:xfrm>
              <a:prstGeom prst="ellipse">
                <a:avLst/>
              </a:prstGeom>
              <a:solidFill>
                <a:schemeClr val="bg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72" name="Oval 270"/>
              <p:cNvSpPr>
                <a:spLocks noChangeArrowheads="1"/>
              </p:cNvSpPr>
              <p:nvPr/>
            </p:nvSpPr>
            <p:spPr bwMode="auto">
              <a:xfrm>
                <a:off x="1777" y="2870"/>
                <a:ext cx="71" cy="56"/>
              </a:xfrm>
              <a:prstGeom prst="ellipse">
                <a:avLst/>
              </a:prstGeom>
              <a:solidFill>
                <a:schemeClr val="bg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262" name="Group 271"/>
            <p:cNvGrpSpPr>
              <a:grpSpLocks/>
            </p:cNvGrpSpPr>
            <p:nvPr/>
          </p:nvGrpSpPr>
          <p:grpSpPr bwMode="auto">
            <a:xfrm rot="-5019588">
              <a:off x="2762" y="2378"/>
              <a:ext cx="80" cy="36"/>
              <a:chOff x="1777" y="2739"/>
              <a:chExt cx="1264" cy="313"/>
            </a:xfrm>
          </p:grpSpPr>
          <p:sp>
            <p:nvSpPr>
              <p:cNvPr id="267" name="Rectangle 272"/>
              <p:cNvSpPr>
                <a:spLocks noChangeArrowheads="1"/>
              </p:cNvSpPr>
              <p:nvPr/>
            </p:nvSpPr>
            <p:spPr bwMode="auto">
              <a:xfrm>
                <a:off x="1809" y="2739"/>
                <a:ext cx="1182" cy="313"/>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68" name="Oval 273"/>
              <p:cNvSpPr>
                <a:spLocks noChangeArrowheads="1"/>
              </p:cNvSpPr>
              <p:nvPr/>
            </p:nvSpPr>
            <p:spPr bwMode="auto">
              <a:xfrm>
                <a:off x="2970" y="2860"/>
                <a:ext cx="71" cy="56"/>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69" name="Oval 274"/>
              <p:cNvSpPr>
                <a:spLocks noChangeArrowheads="1"/>
              </p:cNvSpPr>
              <p:nvPr/>
            </p:nvSpPr>
            <p:spPr bwMode="auto">
              <a:xfrm>
                <a:off x="1777" y="2870"/>
                <a:ext cx="71" cy="56"/>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263" name="Group 275"/>
            <p:cNvGrpSpPr>
              <a:grpSpLocks/>
            </p:cNvGrpSpPr>
            <p:nvPr/>
          </p:nvGrpSpPr>
          <p:grpSpPr bwMode="auto">
            <a:xfrm rot="-3568217">
              <a:off x="2790" y="2298"/>
              <a:ext cx="80" cy="36"/>
              <a:chOff x="1777" y="2739"/>
              <a:chExt cx="1264" cy="313"/>
            </a:xfrm>
          </p:grpSpPr>
          <p:sp>
            <p:nvSpPr>
              <p:cNvPr id="264" name="Rectangle 276"/>
              <p:cNvSpPr>
                <a:spLocks noChangeArrowheads="1"/>
              </p:cNvSpPr>
              <p:nvPr/>
            </p:nvSpPr>
            <p:spPr bwMode="auto">
              <a:xfrm>
                <a:off x="1809" y="2739"/>
                <a:ext cx="1182" cy="313"/>
              </a:xfrm>
              <a:prstGeom prst="rect">
                <a:avLst/>
              </a:prstGeom>
              <a:solidFill>
                <a:srgbClr val="CC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65" name="Oval 277"/>
              <p:cNvSpPr>
                <a:spLocks noChangeArrowheads="1"/>
              </p:cNvSpPr>
              <p:nvPr/>
            </p:nvSpPr>
            <p:spPr bwMode="auto">
              <a:xfrm>
                <a:off x="2970" y="2860"/>
                <a:ext cx="71" cy="56"/>
              </a:xfrm>
              <a:prstGeom prst="ellipse">
                <a:avLst/>
              </a:prstGeom>
              <a:solidFill>
                <a:srgbClr val="CC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66" name="Oval 278"/>
              <p:cNvSpPr>
                <a:spLocks noChangeArrowheads="1"/>
              </p:cNvSpPr>
              <p:nvPr/>
            </p:nvSpPr>
            <p:spPr bwMode="auto">
              <a:xfrm>
                <a:off x="1777" y="2870"/>
                <a:ext cx="71" cy="56"/>
              </a:xfrm>
              <a:prstGeom prst="ellipse">
                <a:avLst/>
              </a:prstGeom>
              <a:solidFill>
                <a:srgbClr val="CC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sp>
        <p:nvSpPr>
          <p:cNvPr id="276" name="Line 279"/>
          <p:cNvSpPr>
            <a:spLocks noChangeShapeType="1"/>
          </p:cNvSpPr>
          <p:nvPr/>
        </p:nvSpPr>
        <p:spPr bwMode="auto">
          <a:xfrm flipH="1">
            <a:off x="6321701" y="3068275"/>
            <a:ext cx="425450" cy="268287"/>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7" name="Line 280"/>
          <p:cNvSpPr>
            <a:spLocks noChangeShapeType="1"/>
          </p:cNvSpPr>
          <p:nvPr/>
        </p:nvSpPr>
        <p:spPr bwMode="auto">
          <a:xfrm>
            <a:off x="5699401" y="3101612"/>
            <a:ext cx="369888" cy="1016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8" name="Line 281"/>
          <p:cNvSpPr>
            <a:spLocks noChangeShapeType="1"/>
          </p:cNvSpPr>
          <p:nvPr/>
        </p:nvSpPr>
        <p:spPr bwMode="auto">
          <a:xfrm flipH="1" flipV="1">
            <a:off x="6335989" y="3522300"/>
            <a:ext cx="406400" cy="117475"/>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279" name="Group 282"/>
          <p:cNvGrpSpPr>
            <a:grpSpLocks/>
          </p:cNvGrpSpPr>
          <p:nvPr/>
        </p:nvGrpSpPr>
        <p:grpSpPr bwMode="auto">
          <a:xfrm rot="-6321198">
            <a:off x="9196664" y="3080975"/>
            <a:ext cx="127000" cy="44450"/>
            <a:chOff x="1777" y="2739"/>
            <a:chExt cx="1264" cy="313"/>
          </a:xfrm>
        </p:grpSpPr>
        <p:sp>
          <p:nvSpPr>
            <p:cNvPr id="280" name="Rectangle 283"/>
            <p:cNvSpPr>
              <a:spLocks noChangeArrowheads="1"/>
            </p:cNvSpPr>
            <p:nvPr/>
          </p:nvSpPr>
          <p:spPr bwMode="auto">
            <a:xfrm>
              <a:off x="1809" y="2739"/>
              <a:ext cx="1182" cy="313"/>
            </a:xfrm>
            <a:prstGeom prst="rect">
              <a:avLst/>
            </a:prstGeom>
            <a:solidFill>
              <a:schemeClr val="bg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81" name="Oval 284"/>
            <p:cNvSpPr>
              <a:spLocks noChangeArrowheads="1"/>
            </p:cNvSpPr>
            <p:nvPr/>
          </p:nvSpPr>
          <p:spPr bwMode="auto">
            <a:xfrm>
              <a:off x="2970" y="2860"/>
              <a:ext cx="71" cy="56"/>
            </a:xfrm>
            <a:prstGeom prst="ellipse">
              <a:avLst/>
            </a:prstGeom>
            <a:solidFill>
              <a:schemeClr val="bg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82" name="Oval 285"/>
            <p:cNvSpPr>
              <a:spLocks noChangeArrowheads="1"/>
            </p:cNvSpPr>
            <p:nvPr/>
          </p:nvSpPr>
          <p:spPr bwMode="auto">
            <a:xfrm>
              <a:off x="1777" y="2870"/>
              <a:ext cx="71" cy="56"/>
            </a:xfrm>
            <a:prstGeom prst="ellipse">
              <a:avLst/>
            </a:prstGeom>
            <a:solidFill>
              <a:schemeClr val="bg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283" name="Group 286"/>
          <p:cNvGrpSpPr>
            <a:grpSpLocks/>
          </p:cNvGrpSpPr>
          <p:nvPr/>
        </p:nvGrpSpPr>
        <p:grpSpPr bwMode="auto">
          <a:xfrm rot="-7046884">
            <a:off x="9153801" y="2949212"/>
            <a:ext cx="127000" cy="57150"/>
            <a:chOff x="1777" y="2739"/>
            <a:chExt cx="1264" cy="313"/>
          </a:xfrm>
        </p:grpSpPr>
        <p:sp>
          <p:nvSpPr>
            <p:cNvPr id="284" name="Rectangle 287"/>
            <p:cNvSpPr>
              <a:spLocks noChangeArrowheads="1"/>
            </p:cNvSpPr>
            <p:nvPr/>
          </p:nvSpPr>
          <p:spPr bwMode="auto">
            <a:xfrm>
              <a:off x="1809" y="2739"/>
              <a:ext cx="1182" cy="313"/>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85" name="Oval 288"/>
            <p:cNvSpPr>
              <a:spLocks noChangeArrowheads="1"/>
            </p:cNvSpPr>
            <p:nvPr/>
          </p:nvSpPr>
          <p:spPr bwMode="auto">
            <a:xfrm>
              <a:off x="2970" y="2860"/>
              <a:ext cx="71" cy="56"/>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86" name="Oval 289"/>
            <p:cNvSpPr>
              <a:spLocks noChangeArrowheads="1"/>
            </p:cNvSpPr>
            <p:nvPr/>
          </p:nvSpPr>
          <p:spPr bwMode="auto">
            <a:xfrm>
              <a:off x="1777" y="2870"/>
              <a:ext cx="71" cy="56"/>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287" name="Group 290"/>
          <p:cNvGrpSpPr>
            <a:grpSpLocks/>
          </p:cNvGrpSpPr>
          <p:nvPr/>
        </p:nvGrpSpPr>
        <p:grpSpPr bwMode="auto">
          <a:xfrm rot="-5595513">
            <a:off x="9120464" y="2819037"/>
            <a:ext cx="127000" cy="57150"/>
            <a:chOff x="1777" y="2739"/>
            <a:chExt cx="1264" cy="313"/>
          </a:xfrm>
        </p:grpSpPr>
        <p:sp>
          <p:nvSpPr>
            <p:cNvPr id="288" name="Rectangle 291"/>
            <p:cNvSpPr>
              <a:spLocks noChangeArrowheads="1"/>
            </p:cNvSpPr>
            <p:nvPr/>
          </p:nvSpPr>
          <p:spPr bwMode="auto">
            <a:xfrm>
              <a:off x="1809" y="2739"/>
              <a:ext cx="1182" cy="313"/>
            </a:xfrm>
            <a:prstGeom prst="rect">
              <a:avLst/>
            </a:prstGeom>
            <a:solidFill>
              <a:srgbClr val="CC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89" name="Oval 292"/>
            <p:cNvSpPr>
              <a:spLocks noChangeArrowheads="1"/>
            </p:cNvSpPr>
            <p:nvPr/>
          </p:nvSpPr>
          <p:spPr bwMode="auto">
            <a:xfrm>
              <a:off x="2970" y="2860"/>
              <a:ext cx="71" cy="56"/>
            </a:xfrm>
            <a:prstGeom prst="ellipse">
              <a:avLst/>
            </a:prstGeom>
            <a:solidFill>
              <a:srgbClr val="CC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90" name="Oval 293"/>
            <p:cNvSpPr>
              <a:spLocks noChangeArrowheads="1"/>
            </p:cNvSpPr>
            <p:nvPr/>
          </p:nvSpPr>
          <p:spPr bwMode="auto">
            <a:xfrm>
              <a:off x="1777" y="2870"/>
              <a:ext cx="71" cy="56"/>
            </a:xfrm>
            <a:prstGeom prst="ellipse">
              <a:avLst/>
            </a:prstGeom>
            <a:solidFill>
              <a:srgbClr val="CC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291" name="Group 294"/>
          <p:cNvGrpSpPr>
            <a:grpSpLocks/>
          </p:cNvGrpSpPr>
          <p:nvPr/>
        </p:nvGrpSpPr>
        <p:grpSpPr bwMode="auto">
          <a:xfrm rot="-5764513">
            <a:off x="9644339" y="2833325"/>
            <a:ext cx="127000" cy="44450"/>
            <a:chOff x="1777" y="2739"/>
            <a:chExt cx="1264" cy="313"/>
          </a:xfrm>
        </p:grpSpPr>
        <p:sp>
          <p:nvSpPr>
            <p:cNvPr id="292" name="Rectangle 295"/>
            <p:cNvSpPr>
              <a:spLocks noChangeArrowheads="1"/>
            </p:cNvSpPr>
            <p:nvPr/>
          </p:nvSpPr>
          <p:spPr bwMode="auto">
            <a:xfrm>
              <a:off x="1809" y="2739"/>
              <a:ext cx="1182" cy="313"/>
            </a:xfrm>
            <a:prstGeom prst="rect">
              <a:avLst/>
            </a:prstGeom>
            <a:solidFill>
              <a:srgbClr val="FF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93" name="Oval 296"/>
            <p:cNvSpPr>
              <a:spLocks noChangeArrowheads="1"/>
            </p:cNvSpPr>
            <p:nvPr/>
          </p:nvSpPr>
          <p:spPr bwMode="auto">
            <a:xfrm>
              <a:off x="2970" y="2860"/>
              <a:ext cx="71" cy="56"/>
            </a:xfrm>
            <a:prstGeom prst="ellipse">
              <a:avLst/>
            </a:prstGeom>
            <a:solidFill>
              <a:srgbClr val="FF00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94" name="Oval 297"/>
            <p:cNvSpPr>
              <a:spLocks noChangeArrowheads="1"/>
            </p:cNvSpPr>
            <p:nvPr/>
          </p:nvSpPr>
          <p:spPr bwMode="auto">
            <a:xfrm>
              <a:off x="1777" y="2870"/>
              <a:ext cx="71" cy="56"/>
            </a:xfrm>
            <a:prstGeom prst="ellipse">
              <a:avLst/>
            </a:prstGeom>
            <a:solidFill>
              <a:srgbClr val="FF00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295" name="Group 298"/>
          <p:cNvGrpSpPr>
            <a:grpSpLocks/>
          </p:cNvGrpSpPr>
          <p:nvPr/>
        </p:nvGrpSpPr>
        <p:grpSpPr bwMode="auto">
          <a:xfrm rot="-5003689">
            <a:off x="9588776" y="3076212"/>
            <a:ext cx="127000" cy="57150"/>
            <a:chOff x="1777" y="2739"/>
            <a:chExt cx="1264" cy="313"/>
          </a:xfrm>
        </p:grpSpPr>
        <p:sp>
          <p:nvSpPr>
            <p:cNvPr id="296" name="Rectangle 299"/>
            <p:cNvSpPr>
              <a:spLocks noChangeArrowheads="1"/>
            </p:cNvSpPr>
            <p:nvPr/>
          </p:nvSpPr>
          <p:spPr bwMode="auto">
            <a:xfrm>
              <a:off x="1809" y="2739"/>
              <a:ext cx="1182" cy="313"/>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97" name="Oval 300"/>
            <p:cNvSpPr>
              <a:spLocks noChangeArrowheads="1"/>
            </p:cNvSpPr>
            <p:nvPr/>
          </p:nvSpPr>
          <p:spPr bwMode="auto">
            <a:xfrm>
              <a:off x="2970" y="2860"/>
              <a:ext cx="71" cy="56"/>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98" name="Oval 301"/>
            <p:cNvSpPr>
              <a:spLocks noChangeArrowheads="1"/>
            </p:cNvSpPr>
            <p:nvPr/>
          </p:nvSpPr>
          <p:spPr bwMode="auto">
            <a:xfrm>
              <a:off x="1777" y="2870"/>
              <a:ext cx="71" cy="56"/>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299" name="Group 302"/>
          <p:cNvGrpSpPr>
            <a:grpSpLocks/>
          </p:cNvGrpSpPr>
          <p:nvPr/>
        </p:nvGrpSpPr>
        <p:grpSpPr bwMode="auto">
          <a:xfrm rot="-3552319">
            <a:off x="9634814" y="2949212"/>
            <a:ext cx="127000" cy="57150"/>
            <a:chOff x="1777" y="2739"/>
            <a:chExt cx="1264" cy="313"/>
          </a:xfrm>
        </p:grpSpPr>
        <p:sp>
          <p:nvSpPr>
            <p:cNvPr id="300" name="Rectangle 303"/>
            <p:cNvSpPr>
              <a:spLocks noChangeArrowheads="1"/>
            </p:cNvSpPr>
            <p:nvPr/>
          </p:nvSpPr>
          <p:spPr bwMode="auto">
            <a:xfrm>
              <a:off x="1809" y="2739"/>
              <a:ext cx="1182" cy="313"/>
            </a:xfrm>
            <a:prstGeom prst="rect">
              <a:avLst/>
            </a:prstGeom>
            <a:solidFill>
              <a:srgbClr val="CC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01" name="Oval 304"/>
            <p:cNvSpPr>
              <a:spLocks noChangeArrowheads="1"/>
            </p:cNvSpPr>
            <p:nvPr/>
          </p:nvSpPr>
          <p:spPr bwMode="auto">
            <a:xfrm>
              <a:off x="2970" y="2860"/>
              <a:ext cx="71" cy="56"/>
            </a:xfrm>
            <a:prstGeom prst="ellipse">
              <a:avLst/>
            </a:prstGeom>
            <a:solidFill>
              <a:srgbClr val="CC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02" name="Oval 305"/>
            <p:cNvSpPr>
              <a:spLocks noChangeArrowheads="1"/>
            </p:cNvSpPr>
            <p:nvPr/>
          </p:nvSpPr>
          <p:spPr bwMode="auto">
            <a:xfrm>
              <a:off x="1777" y="2870"/>
              <a:ext cx="71" cy="56"/>
            </a:xfrm>
            <a:prstGeom prst="ellipse">
              <a:avLst/>
            </a:prstGeom>
            <a:solidFill>
              <a:srgbClr val="CC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303" name="Group 306"/>
          <p:cNvGrpSpPr>
            <a:grpSpLocks/>
          </p:cNvGrpSpPr>
          <p:nvPr/>
        </p:nvGrpSpPr>
        <p:grpSpPr bwMode="auto">
          <a:xfrm rot="-1148613">
            <a:off x="9596714" y="3573100"/>
            <a:ext cx="127000" cy="44450"/>
            <a:chOff x="1777" y="2739"/>
            <a:chExt cx="1264" cy="313"/>
          </a:xfrm>
        </p:grpSpPr>
        <p:sp>
          <p:nvSpPr>
            <p:cNvPr id="304" name="Rectangle 307"/>
            <p:cNvSpPr>
              <a:spLocks noChangeArrowheads="1"/>
            </p:cNvSpPr>
            <p:nvPr/>
          </p:nvSpPr>
          <p:spPr bwMode="auto">
            <a:xfrm>
              <a:off x="1809" y="2739"/>
              <a:ext cx="1182" cy="313"/>
            </a:xfrm>
            <a:prstGeom prst="rect">
              <a:avLst/>
            </a:prstGeom>
            <a:solidFill>
              <a:srgbClr val="FF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05" name="Oval 308"/>
            <p:cNvSpPr>
              <a:spLocks noChangeArrowheads="1"/>
            </p:cNvSpPr>
            <p:nvPr/>
          </p:nvSpPr>
          <p:spPr bwMode="auto">
            <a:xfrm>
              <a:off x="2970" y="2860"/>
              <a:ext cx="71" cy="56"/>
            </a:xfrm>
            <a:prstGeom prst="ellipse">
              <a:avLst/>
            </a:prstGeom>
            <a:solidFill>
              <a:srgbClr val="FF00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06" name="Oval 309"/>
            <p:cNvSpPr>
              <a:spLocks noChangeArrowheads="1"/>
            </p:cNvSpPr>
            <p:nvPr/>
          </p:nvSpPr>
          <p:spPr bwMode="auto">
            <a:xfrm>
              <a:off x="1777" y="2870"/>
              <a:ext cx="71" cy="56"/>
            </a:xfrm>
            <a:prstGeom prst="ellipse">
              <a:avLst/>
            </a:prstGeom>
            <a:solidFill>
              <a:srgbClr val="FF00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307" name="Group 310"/>
          <p:cNvGrpSpPr>
            <a:grpSpLocks/>
          </p:cNvGrpSpPr>
          <p:nvPr/>
        </p:nvGrpSpPr>
        <p:grpSpPr bwMode="auto">
          <a:xfrm rot="337896">
            <a:off x="9730064" y="3563575"/>
            <a:ext cx="127000" cy="44450"/>
            <a:chOff x="1777" y="2739"/>
            <a:chExt cx="1264" cy="313"/>
          </a:xfrm>
        </p:grpSpPr>
        <p:sp>
          <p:nvSpPr>
            <p:cNvPr id="308" name="Rectangle 311"/>
            <p:cNvSpPr>
              <a:spLocks noChangeArrowheads="1"/>
            </p:cNvSpPr>
            <p:nvPr/>
          </p:nvSpPr>
          <p:spPr bwMode="auto">
            <a:xfrm>
              <a:off x="1809" y="2739"/>
              <a:ext cx="1182" cy="313"/>
            </a:xfrm>
            <a:prstGeom prst="rect">
              <a:avLst/>
            </a:prstGeom>
            <a:solidFill>
              <a:schemeClr val="bg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09" name="Oval 312"/>
            <p:cNvSpPr>
              <a:spLocks noChangeArrowheads="1"/>
            </p:cNvSpPr>
            <p:nvPr/>
          </p:nvSpPr>
          <p:spPr bwMode="auto">
            <a:xfrm>
              <a:off x="2970" y="2860"/>
              <a:ext cx="71" cy="56"/>
            </a:xfrm>
            <a:prstGeom prst="ellipse">
              <a:avLst/>
            </a:prstGeom>
            <a:solidFill>
              <a:schemeClr val="bg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10" name="Oval 313"/>
            <p:cNvSpPr>
              <a:spLocks noChangeArrowheads="1"/>
            </p:cNvSpPr>
            <p:nvPr/>
          </p:nvSpPr>
          <p:spPr bwMode="auto">
            <a:xfrm>
              <a:off x="1777" y="2870"/>
              <a:ext cx="71" cy="56"/>
            </a:xfrm>
            <a:prstGeom prst="ellipse">
              <a:avLst/>
            </a:prstGeom>
            <a:solidFill>
              <a:schemeClr val="bg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311" name="Group 314"/>
          <p:cNvGrpSpPr>
            <a:grpSpLocks/>
          </p:cNvGrpSpPr>
          <p:nvPr/>
        </p:nvGrpSpPr>
        <p:grpSpPr bwMode="auto">
          <a:xfrm rot="-1974897">
            <a:off x="9455426" y="3441337"/>
            <a:ext cx="127000" cy="44450"/>
            <a:chOff x="1777" y="2739"/>
            <a:chExt cx="1264" cy="313"/>
          </a:xfrm>
        </p:grpSpPr>
        <p:sp>
          <p:nvSpPr>
            <p:cNvPr id="312" name="Rectangle 315"/>
            <p:cNvSpPr>
              <a:spLocks noChangeArrowheads="1"/>
            </p:cNvSpPr>
            <p:nvPr/>
          </p:nvSpPr>
          <p:spPr bwMode="auto">
            <a:xfrm>
              <a:off x="1809" y="2739"/>
              <a:ext cx="1182" cy="313"/>
            </a:xfrm>
            <a:prstGeom prst="rect">
              <a:avLst/>
            </a:prstGeom>
            <a:solidFill>
              <a:srgbClr val="FF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13" name="Oval 316"/>
            <p:cNvSpPr>
              <a:spLocks noChangeArrowheads="1"/>
            </p:cNvSpPr>
            <p:nvPr/>
          </p:nvSpPr>
          <p:spPr bwMode="auto">
            <a:xfrm>
              <a:off x="2970" y="2860"/>
              <a:ext cx="71" cy="56"/>
            </a:xfrm>
            <a:prstGeom prst="ellipse">
              <a:avLst/>
            </a:prstGeom>
            <a:solidFill>
              <a:srgbClr val="FF00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14" name="Oval 317"/>
            <p:cNvSpPr>
              <a:spLocks noChangeArrowheads="1"/>
            </p:cNvSpPr>
            <p:nvPr/>
          </p:nvSpPr>
          <p:spPr bwMode="auto">
            <a:xfrm>
              <a:off x="1777" y="2870"/>
              <a:ext cx="71" cy="56"/>
            </a:xfrm>
            <a:prstGeom prst="ellipse">
              <a:avLst/>
            </a:prstGeom>
            <a:solidFill>
              <a:srgbClr val="FF00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315" name="Group 318"/>
          <p:cNvGrpSpPr>
            <a:grpSpLocks/>
          </p:cNvGrpSpPr>
          <p:nvPr/>
        </p:nvGrpSpPr>
        <p:grpSpPr bwMode="auto">
          <a:xfrm rot="-488388">
            <a:off x="9582426" y="3398475"/>
            <a:ext cx="127000" cy="44450"/>
            <a:chOff x="1777" y="2739"/>
            <a:chExt cx="1264" cy="313"/>
          </a:xfrm>
        </p:grpSpPr>
        <p:sp>
          <p:nvSpPr>
            <p:cNvPr id="316" name="Rectangle 319"/>
            <p:cNvSpPr>
              <a:spLocks noChangeArrowheads="1"/>
            </p:cNvSpPr>
            <p:nvPr/>
          </p:nvSpPr>
          <p:spPr bwMode="auto">
            <a:xfrm>
              <a:off x="1809" y="2739"/>
              <a:ext cx="1182" cy="313"/>
            </a:xfrm>
            <a:prstGeom prst="rect">
              <a:avLst/>
            </a:prstGeom>
            <a:solidFill>
              <a:schemeClr val="bg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17" name="Oval 320"/>
            <p:cNvSpPr>
              <a:spLocks noChangeArrowheads="1"/>
            </p:cNvSpPr>
            <p:nvPr/>
          </p:nvSpPr>
          <p:spPr bwMode="auto">
            <a:xfrm>
              <a:off x="2970" y="2860"/>
              <a:ext cx="71" cy="56"/>
            </a:xfrm>
            <a:prstGeom prst="ellipse">
              <a:avLst/>
            </a:prstGeom>
            <a:solidFill>
              <a:schemeClr val="bg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18" name="Oval 321"/>
            <p:cNvSpPr>
              <a:spLocks noChangeArrowheads="1"/>
            </p:cNvSpPr>
            <p:nvPr/>
          </p:nvSpPr>
          <p:spPr bwMode="auto">
            <a:xfrm>
              <a:off x="1777" y="2870"/>
              <a:ext cx="71" cy="56"/>
            </a:xfrm>
            <a:prstGeom prst="ellipse">
              <a:avLst/>
            </a:prstGeom>
            <a:solidFill>
              <a:schemeClr val="bg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319" name="Group 322"/>
          <p:cNvGrpSpPr>
            <a:grpSpLocks/>
          </p:cNvGrpSpPr>
          <p:nvPr/>
        </p:nvGrpSpPr>
        <p:grpSpPr bwMode="auto">
          <a:xfrm rot="-1214073">
            <a:off x="9712601" y="3365137"/>
            <a:ext cx="127000" cy="57150"/>
            <a:chOff x="1777" y="2739"/>
            <a:chExt cx="1264" cy="313"/>
          </a:xfrm>
        </p:grpSpPr>
        <p:sp>
          <p:nvSpPr>
            <p:cNvPr id="320" name="Rectangle 323"/>
            <p:cNvSpPr>
              <a:spLocks noChangeArrowheads="1"/>
            </p:cNvSpPr>
            <p:nvPr/>
          </p:nvSpPr>
          <p:spPr bwMode="auto">
            <a:xfrm>
              <a:off x="1809" y="2739"/>
              <a:ext cx="1182" cy="313"/>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21" name="Oval 324"/>
            <p:cNvSpPr>
              <a:spLocks noChangeArrowheads="1"/>
            </p:cNvSpPr>
            <p:nvPr/>
          </p:nvSpPr>
          <p:spPr bwMode="auto">
            <a:xfrm>
              <a:off x="2970" y="2860"/>
              <a:ext cx="71" cy="56"/>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22" name="Oval 325"/>
            <p:cNvSpPr>
              <a:spLocks noChangeArrowheads="1"/>
            </p:cNvSpPr>
            <p:nvPr/>
          </p:nvSpPr>
          <p:spPr bwMode="auto">
            <a:xfrm>
              <a:off x="1777" y="2870"/>
              <a:ext cx="71" cy="56"/>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323" name="Group 326"/>
          <p:cNvGrpSpPr>
            <a:grpSpLocks/>
          </p:cNvGrpSpPr>
          <p:nvPr/>
        </p:nvGrpSpPr>
        <p:grpSpPr bwMode="auto">
          <a:xfrm rot="237297">
            <a:off x="9845951" y="3347675"/>
            <a:ext cx="127000" cy="57150"/>
            <a:chOff x="1777" y="2739"/>
            <a:chExt cx="1264" cy="313"/>
          </a:xfrm>
        </p:grpSpPr>
        <p:sp>
          <p:nvSpPr>
            <p:cNvPr id="324" name="Rectangle 327"/>
            <p:cNvSpPr>
              <a:spLocks noChangeArrowheads="1"/>
            </p:cNvSpPr>
            <p:nvPr/>
          </p:nvSpPr>
          <p:spPr bwMode="auto">
            <a:xfrm>
              <a:off x="1809" y="2739"/>
              <a:ext cx="1182" cy="313"/>
            </a:xfrm>
            <a:prstGeom prst="rect">
              <a:avLst/>
            </a:prstGeom>
            <a:solidFill>
              <a:srgbClr val="CC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25" name="Oval 328"/>
            <p:cNvSpPr>
              <a:spLocks noChangeArrowheads="1"/>
            </p:cNvSpPr>
            <p:nvPr/>
          </p:nvSpPr>
          <p:spPr bwMode="auto">
            <a:xfrm>
              <a:off x="2970" y="2860"/>
              <a:ext cx="71" cy="56"/>
            </a:xfrm>
            <a:prstGeom prst="ellipse">
              <a:avLst/>
            </a:prstGeom>
            <a:solidFill>
              <a:srgbClr val="CC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26" name="Oval 329"/>
            <p:cNvSpPr>
              <a:spLocks noChangeArrowheads="1"/>
            </p:cNvSpPr>
            <p:nvPr/>
          </p:nvSpPr>
          <p:spPr bwMode="auto">
            <a:xfrm>
              <a:off x="1777" y="2870"/>
              <a:ext cx="71" cy="56"/>
            </a:xfrm>
            <a:prstGeom prst="ellipse">
              <a:avLst/>
            </a:prstGeom>
            <a:solidFill>
              <a:srgbClr val="CC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327" name="Group 330"/>
          <p:cNvGrpSpPr>
            <a:grpSpLocks/>
          </p:cNvGrpSpPr>
          <p:nvPr/>
        </p:nvGrpSpPr>
        <p:grpSpPr bwMode="auto">
          <a:xfrm rot="-5078876">
            <a:off x="9214126" y="3430225"/>
            <a:ext cx="127000" cy="44450"/>
            <a:chOff x="1777" y="2739"/>
            <a:chExt cx="1264" cy="313"/>
          </a:xfrm>
        </p:grpSpPr>
        <p:sp>
          <p:nvSpPr>
            <p:cNvPr id="328" name="Rectangle 331"/>
            <p:cNvSpPr>
              <a:spLocks noChangeArrowheads="1"/>
            </p:cNvSpPr>
            <p:nvPr/>
          </p:nvSpPr>
          <p:spPr bwMode="auto">
            <a:xfrm>
              <a:off x="1809" y="2739"/>
              <a:ext cx="1182" cy="313"/>
            </a:xfrm>
            <a:prstGeom prst="rect">
              <a:avLst/>
            </a:prstGeom>
            <a:solidFill>
              <a:srgbClr val="FF00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29" name="Oval 332"/>
            <p:cNvSpPr>
              <a:spLocks noChangeArrowheads="1"/>
            </p:cNvSpPr>
            <p:nvPr/>
          </p:nvSpPr>
          <p:spPr bwMode="auto">
            <a:xfrm>
              <a:off x="2970" y="2860"/>
              <a:ext cx="71" cy="56"/>
            </a:xfrm>
            <a:prstGeom prst="ellipse">
              <a:avLst/>
            </a:prstGeom>
            <a:solidFill>
              <a:srgbClr val="FF00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30" name="Oval 333"/>
            <p:cNvSpPr>
              <a:spLocks noChangeArrowheads="1"/>
            </p:cNvSpPr>
            <p:nvPr/>
          </p:nvSpPr>
          <p:spPr bwMode="auto">
            <a:xfrm>
              <a:off x="1777" y="2870"/>
              <a:ext cx="71" cy="56"/>
            </a:xfrm>
            <a:prstGeom prst="ellipse">
              <a:avLst/>
            </a:prstGeom>
            <a:solidFill>
              <a:srgbClr val="FF00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331" name="Group 334"/>
          <p:cNvGrpSpPr>
            <a:grpSpLocks/>
          </p:cNvGrpSpPr>
          <p:nvPr/>
        </p:nvGrpSpPr>
        <p:grpSpPr bwMode="auto">
          <a:xfrm rot="-3592367">
            <a:off x="9261751" y="3303225"/>
            <a:ext cx="127000" cy="44450"/>
            <a:chOff x="1777" y="2739"/>
            <a:chExt cx="1264" cy="313"/>
          </a:xfrm>
        </p:grpSpPr>
        <p:sp>
          <p:nvSpPr>
            <p:cNvPr id="332" name="Rectangle 335"/>
            <p:cNvSpPr>
              <a:spLocks noChangeArrowheads="1"/>
            </p:cNvSpPr>
            <p:nvPr/>
          </p:nvSpPr>
          <p:spPr bwMode="auto">
            <a:xfrm>
              <a:off x="1809" y="2739"/>
              <a:ext cx="1182" cy="313"/>
            </a:xfrm>
            <a:prstGeom prst="rect">
              <a:avLst/>
            </a:prstGeom>
            <a:solidFill>
              <a:schemeClr val="bg2"/>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33" name="Oval 336"/>
            <p:cNvSpPr>
              <a:spLocks noChangeArrowheads="1"/>
            </p:cNvSpPr>
            <p:nvPr/>
          </p:nvSpPr>
          <p:spPr bwMode="auto">
            <a:xfrm>
              <a:off x="2970" y="2860"/>
              <a:ext cx="71" cy="56"/>
            </a:xfrm>
            <a:prstGeom prst="ellipse">
              <a:avLst/>
            </a:prstGeom>
            <a:solidFill>
              <a:schemeClr val="bg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34" name="Oval 337"/>
            <p:cNvSpPr>
              <a:spLocks noChangeArrowheads="1"/>
            </p:cNvSpPr>
            <p:nvPr/>
          </p:nvSpPr>
          <p:spPr bwMode="auto">
            <a:xfrm>
              <a:off x="1777" y="2870"/>
              <a:ext cx="71" cy="56"/>
            </a:xfrm>
            <a:prstGeom prst="ellipse">
              <a:avLst/>
            </a:prstGeom>
            <a:solidFill>
              <a:schemeClr val="bg2"/>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335" name="Group 338"/>
          <p:cNvGrpSpPr>
            <a:grpSpLocks/>
          </p:cNvGrpSpPr>
          <p:nvPr/>
        </p:nvGrpSpPr>
        <p:grpSpPr bwMode="auto">
          <a:xfrm rot="-4318053">
            <a:off x="9095064" y="3647712"/>
            <a:ext cx="127000" cy="57150"/>
            <a:chOff x="1777" y="2739"/>
            <a:chExt cx="1264" cy="313"/>
          </a:xfrm>
        </p:grpSpPr>
        <p:sp>
          <p:nvSpPr>
            <p:cNvPr id="336" name="Rectangle 339"/>
            <p:cNvSpPr>
              <a:spLocks noChangeArrowheads="1"/>
            </p:cNvSpPr>
            <p:nvPr/>
          </p:nvSpPr>
          <p:spPr bwMode="auto">
            <a:xfrm>
              <a:off x="1809" y="2739"/>
              <a:ext cx="1182" cy="313"/>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37" name="Oval 340"/>
            <p:cNvSpPr>
              <a:spLocks noChangeArrowheads="1"/>
            </p:cNvSpPr>
            <p:nvPr/>
          </p:nvSpPr>
          <p:spPr bwMode="auto">
            <a:xfrm>
              <a:off x="2970" y="2860"/>
              <a:ext cx="71" cy="56"/>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38" name="Oval 341"/>
            <p:cNvSpPr>
              <a:spLocks noChangeArrowheads="1"/>
            </p:cNvSpPr>
            <p:nvPr/>
          </p:nvSpPr>
          <p:spPr bwMode="auto">
            <a:xfrm>
              <a:off x="1777" y="2870"/>
              <a:ext cx="71" cy="56"/>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339" name="Group 342"/>
          <p:cNvGrpSpPr>
            <a:grpSpLocks/>
          </p:cNvGrpSpPr>
          <p:nvPr/>
        </p:nvGrpSpPr>
        <p:grpSpPr bwMode="auto">
          <a:xfrm rot="-2866681">
            <a:off x="9164914" y="3531825"/>
            <a:ext cx="127000" cy="57150"/>
            <a:chOff x="1777" y="2739"/>
            <a:chExt cx="1264" cy="313"/>
          </a:xfrm>
        </p:grpSpPr>
        <p:sp>
          <p:nvSpPr>
            <p:cNvPr id="340" name="Rectangle 343"/>
            <p:cNvSpPr>
              <a:spLocks noChangeArrowheads="1"/>
            </p:cNvSpPr>
            <p:nvPr/>
          </p:nvSpPr>
          <p:spPr bwMode="auto">
            <a:xfrm>
              <a:off x="1809" y="2739"/>
              <a:ext cx="1182" cy="313"/>
            </a:xfrm>
            <a:prstGeom prst="rect">
              <a:avLst/>
            </a:prstGeom>
            <a:solidFill>
              <a:srgbClr val="CC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41" name="Oval 344"/>
            <p:cNvSpPr>
              <a:spLocks noChangeArrowheads="1"/>
            </p:cNvSpPr>
            <p:nvPr/>
          </p:nvSpPr>
          <p:spPr bwMode="auto">
            <a:xfrm>
              <a:off x="2970" y="2860"/>
              <a:ext cx="71" cy="56"/>
            </a:xfrm>
            <a:prstGeom prst="ellipse">
              <a:avLst/>
            </a:prstGeom>
            <a:solidFill>
              <a:srgbClr val="CC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42" name="Oval 345"/>
            <p:cNvSpPr>
              <a:spLocks noChangeArrowheads="1"/>
            </p:cNvSpPr>
            <p:nvPr/>
          </p:nvSpPr>
          <p:spPr bwMode="auto">
            <a:xfrm>
              <a:off x="1777" y="2870"/>
              <a:ext cx="71" cy="56"/>
            </a:xfrm>
            <a:prstGeom prst="ellipse">
              <a:avLst/>
            </a:prstGeom>
            <a:solidFill>
              <a:srgbClr val="CC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sp>
        <p:nvSpPr>
          <p:cNvPr id="343" name="Line 346"/>
          <p:cNvSpPr>
            <a:spLocks noChangeShapeType="1"/>
          </p:cNvSpPr>
          <p:nvPr/>
        </p:nvSpPr>
        <p:spPr bwMode="auto">
          <a:xfrm>
            <a:off x="7396439" y="3366725"/>
            <a:ext cx="1235075"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4" name="Text Box 347"/>
          <p:cNvSpPr txBox="1">
            <a:spLocks noChangeArrowheads="1"/>
          </p:cNvSpPr>
          <p:nvPr/>
        </p:nvSpPr>
        <p:spPr bwMode="auto">
          <a:xfrm>
            <a:off x="7515501" y="2958737"/>
            <a:ext cx="908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FF0000"/>
                </a:solidFill>
                <a:latin typeface="Times New Roman" panose="02020603050405020304" pitchFamily="18" charset="0"/>
                <a:cs typeface="Times New Roman" panose="02020603050405020304" pitchFamily="18" charset="0"/>
              </a:rPr>
              <a:t>Tripsin</a:t>
            </a:r>
          </a:p>
        </p:txBody>
      </p:sp>
      <p:sp>
        <p:nvSpPr>
          <p:cNvPr id="345" name="Line 348"/>
          <p:cNvSpPr>
            <a:spLocks noChangeShapeType="1"/>
          </p:cNvSpPr>
          <p:nvPr/>
        </p:nvSpPr>
        <p:spPr bwMode="auto">
          <a:xfrm flipH="1" flipV="1">
            <a:off x="9725301" y="3622312"/>
            <a:ext cx="215900" cy="33972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6" name="Line 349"/>
          <p:cNvSpPr>
            <a:spLocks noChangeShapeType="1"/>
          </p:cNvSpPr>
          <p:nvPr/>
        </p:nvSpPr>
        <p:spPr bwMode="auto">
          <a:xfrm flipV="1">
            <a:off x="9433201" y="3460387"/>
            <a:ext cx="146050" cy="3683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7" name="Line 350"/>
          <p:cNvSpPr>
            <a:spLocks noChangeShapeType="1"/>
          </p:cNvSpPr>
          <p:nvPr/>
        </p:nvSpPr>
        <p:spPr bwMode="auto">
          <a:xfrm flipV="1">
            <a:off x="8947426" y="3498487"/>
            <a:ext cx="282575" cy="4445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 name="Line 351"/>
          <p:cNvSpPr>
            <a:spLocks noChangeShapeType="1"/>
          </p:cNvSpPr>
          <p:nvPr/>
        </p:nvSpPr>
        <p:spPr bwMode="auto">
          <a:xfrm flipH="1" flipV="1">
            <a:off x="9849126" y="3415937"/>
            <a:ext cx="250825" cy="228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9" name="Line 352"/>
          <p:cNvSpPr>
            <a:spLocks noChangeShapeType="1"/>
          </p:cNvSpPr>
          <p:nvPr/>
        </p:nvSpPr>
        <p:spPr bwMode="auto">
          <a:xfrm flipH="1">
            <a:off x="9699901" y="3104787"/>
            <a:ext cx="209550" cy="26035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0" name="Line 353"/>
          <p:cNvSpPr>
            <a:spLocks noChangeShapeType="1"/>
          </p:cNvSpPr>
          <p:nvPr/>
        </p:nvSpPr>
        <p:spPr bwMode="auto">
          <a:xfrm flipH="1">
            <a:off x="9747526" y="2888887"/>
            <a:ext cx="279400" cy="2857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1" name="Line 354"/>
          <p:cNvSpPr>
            <a:spLocks noChangeShapeType="1"/>
          </p:cNvSpPr>
          <p:nvPr/>
        </p:nvSpPr>
        <p:spPr bwMode="auto">
          <a:xfrm>
            <a:off x="9420501" y="2882537"/>
            <a:ext cx="238125" cy="13017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2" name="Line 355"/>
          <p:cNvSpPr>
            <a:spLocks noChangeShapeType="1"/>
          </p:cNvSpPr>
          <p:nvPr/>
        </p:nvSpPr>
        <p:spPr bwMode="auto">
          <a:xfrm flipH="1">
            <a:off x="9223651" y="2733312"/>
            <a:ext cx="215900" cy="16827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3" name="Line 356"/>
          <p:cNvSpPr>
            <a:spLocks noChangeShapeType="1"/>
          </p:cNvSpPr>
          <p:nvPr/>
        </p:nvSpPr>
        <p:spPr bwMode="auto">
          <a:xfrm flipV="1">
            <a:off x="9020451" y="3047637"/>
            <a:ext cx="161925" cy="9842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4" name="Line 357"/>
          <p:cNvSpPr>
            <a:spLocks noChangeShapeType="1"/>
          </p:cNvSpPr>
          <p:nvPr/>
        </p:nvSpPr>
        <p:spPr bwMode="auto">
          <a:xfrm flipH="1" flipV="1">
            <a:off x="9198251" y="3638187"/>
            <a:ext cx="123825" cy="22542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5" name="Line 358"/>
          <p:cNvSpPr>
            <a:spLocks noChangeShapeType="1"/>
          </p:cNvSpPr>
          <p:nvPr/>
        </p:nvSpPr>
        <p:spPr bwMode="auto">
          <a:xfrm flipV="1">
            <a:off x="8995051" y="3368312"/>
            <a:ext cx="282575" cy="4445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6" name="Text Box 359"/>
          <p:cNvSpPr txBox="1">
            <a:spLocks noChangeArrowheads="1"/>
          </p:cNvSpPr>
          <p:nvPr/>
        </p:nvSpPr>
        <p:spPr bwMode="auto">
          <a:xfrm>
            <a:off x="5827989" y="2515825"/>
            <a:ext cx="774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00"/>
                </a:solidFill>
                <a:latin typeface="Times New Roman" panose="02020603050405020304" pitchFamily="18" charset="0"/>
                <a:cs typeface="Times New Roman" panose="02020603050405020304" pitchFamily="18" charset="0"/>
              </a:rPr>
              <a:t>Peptit</a:t>
            </a:r>
          </a:p>
        </p:txBody>
      </p:sp>
      <p:sp>
        <p:nvSpPr>
          <p:cNvPr id="357" name="Text Box 360"/>
          <p:cNvSpPr txBox="1">
            <a:spLocks noChangeArrowheads="1"/>
          </p:cNvSpPr>
          <p:nvPr/>
        </p:nvSpPr>
        <p:spPr bwMode="auto">
          <a:xfrm>
            <a:off x="9042676" y="2439625"/>
            <a:ext cx="1250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00"/>
                </a:solidFill>
                <a:latin typeface="Times New Roman" panose="02020603050405020304" pitchFamily="18" charset="0"/>
                <a:cs typeface="Times New Roman" panose="02020603050405020304" pitchFamily="18" charset="0"/>
              </a:rPr>
              <a:t>Axit Amin</a:t>
            </a:r>
          </a:p>
        </p:txBody>
      </p:sp>
      <p:grpSp>
        <p:nvGrpSpPr>
          <p:cNvPr id="358" name="Group 361"/>
          <p:cNvGrpSpPr>
            <a:grpSpLocks/>
          </p:cNvGrpSpPr>
          <p:nvPr/>
        </p:nvGrpSpPr>
        <p:grpSpPr bwMode="auto">
          <a:xfrm rot="710142">
            <a:off x="2203726" y="5032012"/>
            <a:ext cx="282575" cy="260350"/>
            <a:chOff x="945" y="3746"/>
            <a:chExt cx="178" cy="164"/>
          </a:xfrm>
        </p:grpSpPr>
        <p:sp>
          <p:nvSpPr>
            <p:cNvPr id="359" name="Oval 362"/>
            <p:cNvSpPr>
              <a:spLocks noChangeArrowheads="1"/>
            </p:cNvSpPr>
            <p:nvPr/>
          </p:nvSpPr>
          <p:spPr bwMode="auto">
            <a:xfrm>
              <a:off x="1051" y="3746"/>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60" name="Oval 363"/>
            <p:cNvSpPr>
              <a:spLocks noChangeArrowheads="1"/>
            </p:cNvSpPr>
            <p:nvPr/>
          </p:nvSpPr>
          <p:spPr bwMode="auto">
            <a:xfrm>
              <a:off x="945" y="3764"/>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61" name="Oval 364"/>
            <p:cNvSpPr>
              <a:spLocks noChangeArrowheads="1"/>
            </p:cNvSpPr>
            <p:nvPr/>
          </p:nvSpPr>
          <p:spPr bwMode="auto">
            <a:xfrm>
              <a:off x="1017" y="3838"/>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62" name="Oval 365"/>
            <p:cNvSpPr>
              <a:spLocks noChangeArrowheads="1"/>
            </p:cNvSpPr>
            <p:nvPr/>
          </p:nvSpPr>
          <p:spPr bwMode="auto">
            <a:xfrm>
              <a:off x="1023" y="3800"/>
              <a:ext cx="32" cy="32"/>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363" name="Group 366"/>
          <p:cNvGrpSpPr>
            <a:grpSpLocks/>
          </p:cNvGrpSpPr>
          <p:nvPr/>
        </p:nvGrpSpPr>
        <p:grpSpPr bwMode="auto">
          <a:xfrm>
            <a:off x="2322789" y="4789125"/>
            <a:ext cx="282575" cy="260350"/>
            <a:chOff x="945" y="3746"/>
            <a:chExt cx="178" cy="164"/>
          </a:xfrm>
        </p:grpSpPr>
        <p:sp>
          <p:nvSpPr>
            <p:cNvPr id="364" name="Oval 367"/>
            <p:cNvSpPr>
              <a:spLocks noChangeArrowheads="1"/>
            </p:cNvSpPr>
            <p:nvPr/>
          </p:nvSpPr>
          <p:spPr bwMode="auto">
            <a:xfrm>
              <a:off x="1051" y="3746"/>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65" name="Oval 368"/>
            <p:cNvSpPr>
              <a:spLocks noChangeArrowheads="1"/>
            </p:cNvSpPr>
            <p:nvPr/>
          </p:nvSpPr>
          <p:spPr bwMode="auto">
            <a:xfrm>
              <a:off x="945" y="3764"/>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66" name="Oval 369"/>
            <p:cNvSpPr>
              <a:spLocks noChangeArrowheads="1"/>
            </p:cNvSpPr>
            <p:nvPr/>
          </p:nvSpPr>
          <p:spPr bwMode="auto">
            <a:xfrm>
              <a:off x="1017" y="3838"/>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67" name="Oval 370"/>
            <p:cNvSpPr>
              <a:spLocks noChangeArrowheads="1"/>
            </p:cNvSpPr>
            <p:nvPr/>
          </p:nvSpPr>
          <p:spPr bwMode="auto">
            <a:xfrm>
              <a:off x="1023" y="3800"/>
              <a:ext cx="32" cy="32"/>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368" name="Group 371"/>
          <p:cNvGrpSpPr>
            <a:grpSpLocks/>
          </p:cNvGrpSpPr>
          <p:nvPr/>
        </p:nvGrpSpPr>
        <p:grpSpPr bwMode="auto">
          <a:xfrm rot="230932">
            <a:off x="2403751" y="4527187"/>
            <a:ext cx="282575" cy="260350"/>
            <a:chOff x="945" y="3746"/>
            <a:chExt cx="178" cy="164"/>
          </a:xfrm>
        </p:grpSpPr>
        <p:sp>
          <p:nvSpPr>
            <p:cNvPr id="369" name="Oval 372"/>
            <p:cNvSpPr>
              <a:spLocks noChangeArrowheads="1"/>
            </p:cNvSpPr>
            <p:nvPr/>
          </p:nvSpPr>
          <p:spPr bwMode="auto">
            <a:xfrm>
              <a:off x="1051" y="3746"/>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70" name="Oval 373"/>
            <p:cNvSpPr>
              <a:spLocks noChangeArrowheads="1"/>
            </p:cNvSpPr>
            <p:nvPr/>
          </p:nvSpPr>
          <p:spPr bwMode="auto">
            <a:xfrm>
              <a:off x="945" y="3764"/>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71" name="Oval 374"/>
            <p:cNvSpPr>
              <a:spLocks noChangeArrowheads="1"/>
            </p:cNvSpPr>
            <p:nvPr/>
          </p:nvSpPr>
          <p:spPr bwMode="auto">
            <a:xfrm>
              <a:off x="1017" y="3838"/>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72" name="Oval 375"/>
            <p:cNvSpPr>
              <a:spLocks noChangeArrowheads="1"/>
            </p:cNvSpPr>
            <p:nvPr/>
          </p:nvSpPr>
          <p:spPr bwMode="auto">
            <a:xfrm>
              <a:off x="1023" y="3800"/>
              <a:ext cx="32" cy="32"/>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373" name="Group 376"/>
          <p:cNvGrpSpPr>
            <a:grpSpLocks/>
          </p:cNvGrpSpPr>
          <p:nvPr/>
        </p:nvGrpSpPr>
        <p:grpSpPr bwMode="auto">
          <a:xfrm rot="-292756">
            <a:off x="2703789" y="5208225"/>
            <a:ext cx="282575" cy="260350"/>
            <a:chOff x="945" y="3746"/>
            <a:chExt cx="178" cy="164"/>
          </a:xfrm>
        </p:grpSpPr>
        <p:sp>
          <p:nvSpPr>
            <p:cNvPr id="374" name="Oval 377"/>
            <p:cNvSpPr>
              <a:spLocks noChangeArrowheads="1"/>
            </p:cNvSpPr>
            <p:nvPr/>
          </p:nvSpPr>
          <p:spPr bwMode="auto">
            <a:xfrm>
              <a:off x="1051" y="3746"/>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75" name="Oval 378"/>
            <p:cNvSpPr>
              <a:spLocks noChangeArrowheads="1"/>
            </p:cNvSpPr>
            <p:nvPr/>
          </p:nvSpPr>
          <p:spPr bwMode="auto">
            <a:xfrm>
              <a:off x="945" y="3764"/>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76" name="Oval 379"/>
            <p:cNvSpPr>
              <a:spLocks noChangeArrowheads="1"/>
            </p:cNvSpPr>
            <p:nvPr/>
          </p:nvSpPr>
          <p:spPr bwMode="auto">
            <a:xfrm>
              <a:off x="1017" y="3838"/>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77" name="Oval 380"/>
            <p:cNvSpPr>
              <a:spLocks noChangeArrowheads="1"/>
            </p:cNvSpPr>
            <p:nvPr/>
          </p:nvSpPr>
          <p:spPr bwMode="auto">
            <a:xfrm>
              <a:off x="1023" y="3800"/>
              <a:ext cx="32" cy="32"/>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378" name="Group 381"/>
          <p:cNvGrpSpPr>
            <a:grpSpLocks/>
          </p:cNvGrpSpPr>
          <p:nvPr/>
        </p:nvGrpSpPr>
        <p:grpSpPr bwMode="auto">
          <a:xfrm rot="-458425">
            <a:off x="2518051" y="4989150"/>
            <a:ext cx="282575" cy="260350"/>
            <a:chOff x="945" y="3746"/>
            <a:chExt cx="178" cy="164"/>
          </a:xfrm>
        </p:grpSpPr>
        <p:sp>
          <p:nvSpPr>
            <p:cNvPr id="379" name="Oval 382"/>
            <p:cNvSpPr>
              <a:spLocks noChangeArrowheads="1"/>
            </p:cNvSpPr>
            <p:nvPr/>
          </p:nvSpPr>
          <p:spPr bwMode="auto">
            <a:xfrm>
              <a:off x="1051" y="3746"/>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80" name="Oval 383"/>
            <p:cNvSpPr>
              <a:spLocks noChangeArrowheads="1"/>
            </p:cNvSpPr>
            <p:nvPr/>
          </p:nvSpPr>
          <p:spPr bwMode="auto">
            <a:xfrm>
              <a:off x="945" y="3764"/>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81" name="Oval 384"/>
            <p:cNvSpPr>
              <a:spLocks noChangeArrowheads="1"/>
            </p:cNvSpPr>
            <p:nvPr/>
          </p:nvSpPr>
          <p:spPr bwMode="auto">
            <a:xfrm>
              <a:off x="1017" y="3838"/>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82" name="Oval 385"/>
            <p:cNvSpPr>
              <a:spLocks noChangeArrowheads="1"/>
            </p:cNvSpPr>
            <p:nvPr/>
          </p:nvSpPr>
          <p:spPr bwMode="auto">
            <a:xfrm>
              <a:off x="1023" y="3800"/>
              <a:ext cx="32" cy="32"/>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383" name="Group 386"/>
          <p:cNvGrpSpPr>
            <a:grpSpLocks/>
          </p:cNvGrpSpPr>
          <p:nvPr/>
        </p:nvGrpSpPr>
        <p:grpSpPr bwMode="auto">
          <a:xfrm>
            <a:off x="2027514" y="4798650"/>
            <a:ext cx="282575" cy="260350"/>
            <a:chOff x="945" y="3746"/>
            <a:chExt cx="178" cy="164"/>
          </a:xfrm>
        </p:grpSpPr>
        <p:sp>
          <p:nvSpPr>
            <p:cNvPr id="384" name="Oval 387"/>
            <p:cNvSpPr>
              <a:spLocks noChangeArrowheads="1"/>
            </p:cNvSpPr>
            <p:nvPr/>
          </p:nvSpPr>
          <p:spPr bwMode="auto">
            <a:xfrm>
              <a:off x="1051" y="3746"/>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85" name="Oval 388"/>
            <p:cNvSpPr>
              <a:spLocks noChangeArrowheads="1"/>
            </p:cNvSpPr>
            <p:nvPr/>
          </p:nvSpPr>
          <p:spPr bwMode="auto">
            <a:xfrm>
              <a:off x="945" y="3764"/>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86" name="Oval 389"/>
            <p:cNvSpPr>
              <a:spLocks noChangeArrowheads="1"/>
            </p:cNvSpPr>
            <p:nvPr/>
          </p:nvSpPr>
          <p:spPr bwMode="auto">
            <a:xfrm>
              <a:off x="1017" y="3838"/>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87" name="Oval 390"/>
            <p:cNvSpPr>
              <a:spLocks noChangeArrowheads="1"/>
            </p:cNvSpPr>
            <p:nvPr/>
          </p:nvSpPr>
          <p:spPr bwMode="auto">
            <a:xfrm>
              <a:off x="1023" y="3800"/>
              <a:ext cx="32" cy="32"/>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388" name="Group 391"/>
          <p:cNvGrpSpPr>
            <a:grpSpLocks/>
          </p:cNvGrpSpPr>
          <p:nvPr/>
        </p:nvGrpSpPr>
        <p:grpSpPr bwMode="auto">
          <a:xfrm rot="711180">
            <a:off x="2108476" y="4522425"/>
            <a:ext cx="282575" cy="260350"/>
            <a:chOff x="945" y="3746"/>
            <a:chExt cx="178" cy="164"/>
          </a:xfrm>
        </p:grpSpPr>
        <p:sp>
          <p:nvSpPr>
            <p:cNvPr id="389" name="Oval 392"/>
            <p:cNvSpPr>
              <a:spLocks noChangeArrowheads="1"/>
            </p:cNvSpPr>
            <p:nvPr/>
          </p:nvSpPr>
          <p:spPr bwMode="auto">
            <a:xfrm>
              <a:off x="1051" y="3746"/>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90" name="Oval 393"/>
            <p:cNvSpPr>
              <a:spLocks noChangeArrowheads="1"/>
            </p:cNvSpPr>
            <p:nvPr/>
          </p:nvSpPr>
          <p:spPr bwMode="auto">
            <a:xfrm>
              <a:off x="945" y="3764"/>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91" name="Oval 394"/>
            <p:cNvSpPr>
              <a:spLocks noChangeArrowheads="1"/>
            </p:cNvSpPr>
            <p:nvPr/>
          </p:nvSpPr>
          <p:spPr bwMode="auto">
            <a:xfrm>
              <a:off x="1017" y="3838"/>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92" name="Oval 395"/>
            <p:cNvSpPr>
              <a:spLocks noChangeArrowheads="1"/>
            </p:cNvSpPr>
            <p:nvPr/>
          </p:nvSpPr>
          <p:spPr bwMode="auto">
            <a:xfrm>
              <a:off x="1023" y="3800"/>
              <a:ext cx="32" cy="32"/>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393" name="Group 396"/>
          <p:cNvGrpSpPr>
            <a:grpSpLocks/>
          </p:cNvGrpSpPr>
          <p:nvPr/>
        </p:nvGrpSpPr>
        <p:grpSpPr bwMode="auto">
          <a:xfrm>
            <a:off x="2603776" y="4722450"/>
            <a:ext cx="282575" cy="260350"/>
            <a:chOff x="945" y="3746"/>
            <a:chExt cx="178" cy="164"/>
          </a:xfrm>
        </p:grpSpPr>
        <p:sp>
          <p:nvSpPr>
            <p:cNvPr id="394" name="Oval 397"/>
            <p:cNvSpPr>
              <a:spLocks noChangeArrowheads="1"/>
            </p:cNvSpPr>
            <p:nvPr/>
          </p:nvSpPr>
          <p:spPr bwMode="auto">
            <a:xfrm>
              <a:off x="1051" y="3746"/>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95" name="Oval 398"/>
            <p:cNvSpPr>
              <a:spLocks noChangeArrowheads="1"/>
            </p:cNvSpPr>
            <p:nvPr/>
          </p:nvSpPr>
          <p:spPr bwMode="auto">
            <a:xfrm>
              <a:off x="945" y="3764"/>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96" name="Oval 399"/>
            <p:cNvSpPr>
              <a:spLocks noChangeArrowheads="1"/>
            </p:cNvSpPr>
            <p:nvPr/>
          </p:nvSpPr>
          <p:spPr bwMode="auto">
            <a:xfrm>
              <a:off x="1017" y="3838"/>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397" name="Oval 400"/>
            <p:cNvSpPr>
              <a:spLocks noChangeArrowheads="1"/>
            </p:cNvSpPr>
            <p:nvPr/>
          </p:nvSpPr>
          <p:spPr bwMode="auto">
            <a:xfrm>
              <a:off x="1023" y="3800"/>
              <a:ext cx="32" cy="32"/>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398" name="Group 401"/>
          <p:cNvGrpSpPr>
            <a:grpSpLocks/>
          </p:cNvGrpSpPr>
          <p:nvPr/>
        </p:nvGrpSpPr>
        <p:grpSpPr bwMode="auto">
          <a:xfrm>
            <a:off x="2789514" y="4932000"/>
            <a:ext cx="282575" cy="260350"/>
            <a:chOff x="945" y="3746"/>
            <a:chExt cx="178" cy="164"/>
          </a:xfrm>
        </p:grpSpPr>
        <p:sp>
          <p:nvSpPr>
            <p:cNvPr id="399" name="Oval 402"/>
            <p:cNvSpPr>
              <a:spLocks noChangeArrowheads="1"/>
            </p:cNvSpPr>
            <p:nvPr/>
          </p:nvSpPr>
          <p:spPr bwMode="auto">
            <a:xfrm>
              <a:off x="1051" y="3746"/>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00" name="Oval 403"/>
            <p:cNvSpPr>
              <a:spLocks noChangeArrowheads="1"/>
            </p:cNvSpPr>
            <p:nvPr/>
          </p:nvSpPr>
          <p:spPr bwMode="auto">
            <a:xfrm>
              <a:off x="945" y="3764"/>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01" name="Oval 404"/>
            <p:cNvSpPr>
              <a:spLocks noChangeArrowheads="1"/>
            </p:cNvSpPr>
            <p:nvPr/>
          </p:nvSpPr>
          <p:spPr bwMode="auto">
            <a:xfrm>
              <a:off x="1017" y="3838"/>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02" name="Oval 405"/>
            <p:cNvSpPr>
              <a:spLocks noChangeArrowheads="1"/>
            </p:cNvSpPr>
            <p:nvPr/>
          </p:nvSpPr>
          <p:spPr bwMode="auto">
            <a:xfrm>
              <a:off x="1023" y="3800"/>
              <a:ext cx="32" cy="32"/>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403" name="Group 406"/>
          <p:cNvGrpSpPr>
            <a:grpSpLocks/>
          </p:cNvGrpSpPr>
          <p:nvPr/>
        </p:nvGrpSpPr>
        <p:grpSpPr bwMode="auto">
          <a:xfrm>
            <a:off x="2699026" y="4465275"/>
            <a:ext cx="282575" cy="260350"/>
            <a:chOff x="945" y="3746"/>
            <a:chExt cx="178" cy="164"/>
          </a:xfrm>
        </p:grpSpPr>
        <p:sp>
          <p:nvSpPr>
            <p:cNvPr id="404" name="Oval 407"/>
            <p:cNvSpPr>
              <a:spLocks noChangeArrowheads="1"/>
            </p:cNvSpPr>
            <p:nvPr/>
          </p:nvSpPr>
          <p:spPr bwMode="auto">
            <a:xfrm>
              <a:off x="1051" y="3746"/>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05" name="Oval 408"/>
            <p:cNvSpPr>
              <a:spLocks noChangeArrowheads="1"/>
            </p:cNvSpPr>
            <p:nvPr/>
          </p:nvSpPr>
          <p:spPr bwMode="auto">
            <a:xfrm>
              <a:off x="945" y="3764"/>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06" name="Oval 409"/>
            <p:cNvSpPr>
              <a:spLocks noChangeArrowheads="1"/>
            </p:cNvSpPr>
            <p:nvPr/>
          </p:nvSpPr>
          <p:spPr bwMode="auto">
            <a:xfrm>
              <a:off x="1017" y="3838"/>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07" name="Oval 410"/>
            <p:cNvSpPr>
              <a:spLocks noChangeArrowheads="1"/>
            </p:cNvSpPr>
            <p:nvPr/>
          </p:nvSpPr>
          <p:spPr bwMode="auto">
            <a:xfrm>
              <a:off x="1023" y="3800"/>
              <a:ext cx="32" cy="32"/>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sp>
        <p:nvSpPr>
          <p:cNvPr id="408" name="Line 411"/>
          <p:cNvSpPr>
            <a:spLocks noChangeShapeType="1"/>
          </p:cNvSpPr>
          <p:nvPr/>
        </p:nvSpPr>
        <p:spPr bwMode="auto">
          <a:xfrm>
            <a:off x="3922989" y="4801825"/>
            <a:ext cx="1235075" cy="0"/>
          </a:xfrm>
          <a:prstGeom prst="line">
            <a:avLst/>
          </a:prstGeom>
          <a:noFill/>
          <a:ln w="38100">
            <a:solidFill>
              <a:schemeClr val="bg1">
                <a:lumMod val="60000"/>
                <a:lumOff val="40000"/>
              </a:schemeClr>
            </a:solidFill>
            <a:round/>
            <a:headEnd/>
            <a:tailEnd type="triangle" w="med" len="med"/>
          </a:ln>
        </p:spPr>
        <p:txBody>
          <a:bodyPr/>
          <a:lstStyle/>
          <a:p>
            <a:pPr>
              <a:defRPr/>
            </a:pPr>
            <a:endParaRPr lang="en-US">
              <a:latin typeface="Times New Roman" panose="02020603050405020304" pitchFamily="18" charset="0"/>
              <a:cs typeface="Times New Roman" panose="02020603050405020304" pitchFamily="18" charset="0"/>
            </a:endParaRPr>
          </a:p>
        </p:txBody>
      </p:sp>
      <p:sp>
        <p:nvSpPr>
          <p:cNvPr id="409" name="Text Box 412"/>
          <p:cNvSpPr txBox="1">
            <a:spLocks noChangeArrowheads="1"/>
          </p:cNvSpPr>
          <p:nvPr/>
        </p:nvSpPr>
        <p:spPr bwMode="auto">
          <a:xfrm>
            <a:off x="3957914" y="4406537"/>
            <a:ext cx="989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solidFill>
                  <a:srgbClr val="FF0000"/>
                </a:solidFill>
                <a:latin typeface="Times New Roman" panose="02020603050405020304" pitchFamily="18" charset="0"/>
                <a:cs typeface="Times New Roman" panose="02020603050405020304" pitchFamily="18" charset="0"/>
              </a:rPr>
              <a:t>Dịch mật</a:t>
            </a:r>
          </a:p>
        </p:txBody>
      </p:sp>
      <p:grpSp>
        <p:nvGrpSpPr>
          <p:cNvPr id="410" name="Group 413"/>
          <p:cNvGrpSpPr>
            <a:grpSpLocks/>
          </p:cNvGrpSpPr>
          <p:nvPr/>
        </p:nvGrpSpPr>
        <p:grpSpPr bwMode="auto">
          <a:xfrm rot="710142">
            <a:off x="5964514" y="5001850"/>
            <a:ext cx="282575" cy="260350"/>
            <a:chOff x="945" y="3746"/>
            <a:chExt cx="178" cy="164"/>
          </a:xfrm>
        </p:grpSpPr>
        <p:sp>
          <p:nvSpPr>
            <p:cNvPr id="411" name="Oval 414"/>
            <p:cNvSpPr>
              <a:spLocks noChangeArrowheads="1"/>
            </p:cNvSpPr>
            <p:nvPr/>
          </p:nvSpPr>
          <p:spPr bwMode="auto">
            <a:xfrm>
              <a:off x="1051" y="3746"/>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12" name="Oval 415"/>
            <p:cNvSpPr>
              <a:spLocks noChangeArrowheads="1"/>
            </p:cNvSpPr>
            <p:nvPr/>
          </p:nvSpPr>
          <p:spPr bwMode="auto">
            <a:xfrm>
              <a:off x="945" y="3764"/>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13" name="Oval 416"/>
            <p:cNvSpPr>
              <a:spLocks noChangeArrowheads="1"/>
            </p:cNvSpPr>
            <p:nvPr/>
          </p:nvSpPr>
          <p:spPr bwMode="auto">
            <a:xfrm>
              <a:off x="1017" y="3838"/>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14" name="Oval 417"/>
            <p:cNvSpPr>
              <a:spLocks noChangeArrowheads="1"/>
            </p:cNvSpPr>
            <p:nvPr/>
          </p:nvSpPr>
          <p:spPr bwMode="auto">
            <a:xfrm>
              <a:off x="1023" y="3800"/>
              <a:ext cx="32" cy="32"/>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415" name="Group 418"/>
          <p:cNvGrpSpPr>
            <a:grpSpLocks/>
          </p:cNvGrpSpPr>
          <p:nvPr/>
        </p:nvGrpSpPr>
        <p:grpSpPr bwMode="auto">
          <a:xfrm>
            <a:off x="6083576" y="4758962"/>
            <a:ext cx="282575" cy="260350"/>
            <a:chOff x="945" y="3746"/>
            <a:chExt cx="178" cy="164"/>
          </a:xfrm>
        </p:grpSpPr>
        <p:sp>
          <p:nvSpPr>
            <p:cNvPr id="416" name="Oval 419"/>
            <p:cNvSpPr>
              <a:spLocks noChangeArrowheads="1"/>
            </p:cNvSpPr>
            <p:nvPr/>
          </p:nvSpPr>
          <p:spPr bwMode="auto">
            <a:xfrm>
              <a:off x="1051" y="3746"/>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17" name="Oval 420"/>
            <p:cNvSpPr>
              <a:spLocks noChangeArrowheads="1"/>
            </p:cNvSpPr>
            <p:nvPr/>
          </p:nvSpPr>
          <p:spPr bwMode="auto">
            <a:xfrm>
              <a:off x="945" y="3764"/>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18" name="Oval 421"/>
            <p:cNvSpPr>
              <a:spLocks noChangeArrowheads="1"/>
            </p:cNvSpPr>
            <p:nvPr/>
          </p:nvSpPr>
          <p:spPr bwMode="auto">
            <a:xfrm>
              <a:off x="1017" y="3838"/>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19" name="Oval 422"/>
            <p:cNvSpPr>
              <a:spLocks noChangeArrowheads="1"/>
            </p:cNvSpPr>
            <p:nvPr/>
          </p:nvSpPr>
          <p:spPr bwMode="auto">
            <a:xfrm>
              <a:off x="1023" y="3800"/>
              <a:ext cx="32" cy="32"/>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420" name="Group 423"/>
          <p:cNvGrpSpPr>
            <a:grpSpLocks/>
          </p:cNvGrpSpPr>
          <p:nvPr/>
        </p:nvGrpSpPr>
        <p:grpSpPr bwMode="auto">
          <a:xfrm rot="230932">
            <a:off x="6164539" y="4497025"/>
            <a:ext cx="282575" cy="260350"/>
            <a:chOff x="945" y="3746"/>
            <a:chExt cx="178" cy="164"/>
          </a:xfrm>
        </p:grpSpPr>
        <p:sp>
          <p:nvSpPr>
            <p:cNvPr id="421" name="Oval 424"/>
            <p:cNvSpPr>
              <a:spLocks noChangeArrowheads="1"/>
            </p:cNvSpPr>
            <p:nvPr/>
          </p:nvSpPr>
          <p:spPr bwMode="auto">
            <a:xfrm>
              <a:off x="1051" y="3746"/>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22" name="Oval 425"/>
            <p:cNvSpPr>
              <a:spLocks noChangeArrowheads="1"/>
            </p:cNvSpPr>
            <p:nvPr/>
          </p:nvSpPr>
          <p:spPr bwMode="auto">
            <a:xfrm>
              <a:off x="945" y="3764"/>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23" name="Oval 426"/>
            <p:cNvSpPr>
              <a:spLocks noChangeArrowheads="1"/>
            </p:cNvSpPr>
            <p:nvPr/>
          </p:nvSpPr>
          <p:spPr bwMode="auto">
            <a:xfrm>
              <a:off x="1017" y="3838"/>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24" name="Oval 427"/>
            <p:cNvSpPr>
              <a:spLocks noChangeArrowheads="1"/>
            </p:cNvSpPr>
            <p:nvPr/>
          </p:nvSpPr>
          <p:spPr bwMode="auto">
            <a:xfrm>
              <a:off x="1023" y="3800"/>
              <a:ext cx="32" cy="32"/>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425" name="Group 428"/>
          <p:cNvGrpSpPr>
            <a:grpSpLocks/>
          </p:cNvGrpSpPr>
          <p:nvPr/>
        </p:nvGrpSpPr>
        <p:grpSpPr bwMode="auto">
          <a:xfrm rot="-292756">
            <a:off x="6464576" y="5178062"/>
            <a:ext cx="282575" cy="260350"/>
            <a:chOff x="945" y="3746"/>
            <a:chExt cx="178" cy="164"/>
          </a:xfrm>
        </p:grpSpPr>
        <p:sp>
          <p:nvSpPr>
            <p:cNvPr id="426" name="Oval 429"/>
            <p:cNvSpPr>
              <a:spLocks noChangeArrowheads="1"/>
            </p:cNvSpPr>
            <p:nvPr/>
          </p:nvSpPr>
          <p:spPr bwMode="auto">
            <a:xfrm>
              <a:off x="1051" y="3746"/>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27" name="Oval 430"/>
            <p:cNvSpPr>
              <a:spLocks noChangeArrowheads="1"/>
            </p:cNvSpPr>
            <p:nvPr/>
          </p:nvSpPr>
          <p:spPr bwMode="auto">
            <a:xfrm>
              <a:off x="945" y="3764"/>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28" name="Oval 431"/>
            <p:cNvSpPr>
              <a:spLocks noChangeArrowheads="1"/>
            </p:cNvSpPr>
            <p:nvPr/>
          </p:nvSpPr>
          <p:spPr bwMode="auto">
            <a:xfrm>
              <a:off x="1017" y="3838"/>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29" name="Oval 432"/>
            <p:cNvSpPr>
              <a:spLocks noChangeArrowheads="1"/>
            </p:cNvSpPr>
            <p:nvPr/>
          </p:nvSpPr>
          <p:spPr bwMode="auto">
            <a:xfrm>
              <a:off x="1023" y="3800"/>
              <a:ext cx="32" cy="32"/>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430" name="Group 433"/>
          <p:cNvGrpSpPr>
            <a:grpSpLocks/>
          </p:cNvGrpSpPr>
          <p:nvPr/>
        </p:nvGrpSpPr>
        <p:grpSpPr bwMode="auto">
          <a:xfrm rot="-458425">
            <a:off x="6278839" y="4958987"/>
            <a:ext cx="282575" cy="260350"/>
            <a:chOff x="945" y="3746"/>
            <a:chExt cx="178" cy="164"/>
          </a:xfrm>
        </p:grpSpPr>
        <p:sp>
          <p:nvSpPr>
            <p:cNvPr id="431" name="Oval 434"/>
            <p:cNvSpPr>
              <a:spLocks noChangeArrowheads="1"/>
            </p:cNvSpPr>
            <p:nvPr/>
          </p:nvSpPr>
          <p:spPr bwMode="auto">
            <a:xfrm>
              <a:off x="1051" y="3746"/>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32" name="Oval 435"/>
            <p:cNvSpPr>
              <a:spLocks noChangeArrowheads="1"/>
            </p:cNvSpPr>
            <p:nvPr/>
          </p:nvSpPr>
          <p:spPr bwMode="auto">
            <a:xfrm>
              <a:off x="945" y="3764"/>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33" name="Oval 436"/>
            <p:cNvSpPr>
              <a:spLocks noChangeArrowheads="1"/>
            </p:cNvSpPr>
            <p:nvPr/>
          </p:nvSpPr>
          <p:spPr bwMode="auto">
            <a:xfrm>
              <a:off x="1017" y="3838"/>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34" name="Oval 437"/>
            <p:cNvSpPr>
              <a:spLocks noChangeArrowheads="1"/>
            </p:cNvSpPr>
            <p:nvPr/>
          </p:nvSpPr>
          <p:spPr bwMode="auto">
            <a:xfrm>
              <a:off x="1023" y="3800"/>
              <a:ext cx="32" cy="32"/>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435" name="Group 438"/>
          <p:cNvGrpSpPr>
            <a:grpSpLocks/>
          </p:cNvGrpSpPr>
          <p:nvPr/>
        </p:nvGrpSpPr>
        <p:grpSpPr bwMode="auto">
          <a:xfrm>
            <a:off x="5788301" y="4768487"/>
            <a:ext cx="282575" cy="260350"/>
            <a:chOff x="945" y="3746"/>
            <a:chExt cx="178" cy="164"/>
          </a:xfrm>
        </p:grpSpPr>
        <p:sp>
          <p:nvSpPr>
            <p:cNvPr id="436" name="Oval 439"/>
            <p:cNvSpPr>
              <a:spLocks noChangeArrowheads="1"/>
            </p:cNvSpPr>
            <p:nvPr/>
          </p:nvSpPr>
          <p:spPr bwMode="auto">
            <a:xfrm>
              <a:off x="1051" y="3746"/>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37" name="Oval 440"/>
            <p:cNvSpPr>
              <a:spLocks noChangeArrowheads="1"/>
            </p:cNvSpPr>
            <p:nvPr/>
          </p:nvSpPr>
          <p:spPr bwMode="auto">
            <a:xfrm>
              <a:off x="945" y="3764"/>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38" name="Oval 441"/>
            <p:cNvSpPr>
              <a:spLocks noChangeArrowheads="1"/>
            </p:cNvSpPr>
            <p:nvPr/>
          </p:nvSpPr>
          <p:spPr bwMode="auto">
            <a:xfrm>
              <a:off x="1017" y="3838"/>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39" name="Oval 442"/>
            <p:cNvSpPr>
              <a:spLocks noChangeArrowheads="1"/>
            </p:cNvSpPr>
            <p:nvPr/>
          </p:nvSpPr>
          <p:spPr bwMode="auto">
            <a:xfrm>
              <a:off x="1023" y="3800"/>
              <a:ext cx="32" cy="32"/>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440" name="Group 443"/>
          <p:cNvGrpSpPr>
            <a:grpSpLocks/>
          </p:cNvGrpSpPr>
          <p:nvPr/>
        </p:nvGrpSpPr>
        <p:grpSpPr bwMode="auto">
          <a:xfrm rot="711180">
            <a:off x="5869264" y="4492262"/>
            <a:ext cx="282575" cy="260350"/>
            <a:chOff x="945" y="3746"/>
            <a:chExt cx="178" cy="164"/>
          </a:xfrm>
        </p:grpSpPr>
        <p:sp>
          <p:nvSpPr>
            <p:cNvPr id="441" name="Oval 444"/>
            <p:cNvSpPr>
              <a:spLocks noChangeArrowheads="1"/>
            </p:cNvSpPr>
            <p:nvPr/>
          </p:nvSpPr>
          <p:spPr bwMode="auto">
            <a:xfrm>
              <a:off x="1051" y="3746"/>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42" name="Oval 445"/>
            <p:cNvSpPr>
              <a:spLocks noChangeArrowheads="1"/>
            </p:cNvSpPr>
            <p:nvPr/>
          </p:nvSpPr>
          <p:spPr bwMode="auto">
            <a:xfrm>
              <a:off x="945" y="3764"/>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43" name="Oval 446"/>
            <p:cNvSpPr>
              <a:spLocks noChangeArrowheads="1"/>
            </p:cNvSpPr>
            <p:nvPr/>
          </p:nvSpPr>
          <p:spPr bwMode="auto">
            <a:xfrm>
              <a:off x="1017" y="3838"/>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44" name="Oval 447"/>
            <p:cNvSpPr>
              <a:spLocks noChangeArrowheads="1"/>
            </p:cNvSpPr>
            <p:nvPr/>
          </p:nvSpPr>
          <p:spPr bwMode="auto">
            <a:xfrm>
              <a:off x="1023" y="3800"/>
              <a:ext cx="32" cy="32"/>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445" name="Group 448"/>
          <p:cNvGrpSpPr>
            <a:grpSpLocks/>
          </p:cNvGrpSpPr>
          <p:nvPr/>
        </p:nvGrpSpPr>
        <p:grpSpPr bwMode="auto">
          <a:xfrm>
            <a:off x="6364564" y="4692287"/>
            <a:ext cx="282575" cy="260350"/>
            <a:chOff x="945" y="3746"/>
            <a:chExt cx="178" cy="164"/>
          </a:xfrm>
        </p:grpSpPr>
        <p:sp>
          <p:nvSpPr>
            <p:cNvPr id="446" name="Oval 449"/>
            <p:cNvSpPr>
              <a:spLocks noChangeArrowheads="1"/>
            </p:cNvSpPr>
            <p:nvPr/>
          </p:nvSpPr>
          <p:spPr bwMode="auto">
            <a:xfrm>
              <a:off x="1051" y="3746"/>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47" name="Oval 450"/>
            <p:cNvSpPr>
              <a:spLocks noChangeArrowheads="1"/>
            </p:cNvSpPr>
            <p:nvPr/>
          </p:nvSpPr>
          <p:spPr bwMode="auto">
            <a:xfrm>
              <a:off x="945" y="3764"/>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48" name="Oval 451"/>
            <p:cNvSpPr>
              <a:spLocks noChangeArrowheads="1"/>
            </p:cNvSpPr>
            <p:nvPr/>
          </p:nvSpPr>
          <p:spPr bwMode="auto">
            <a:xfrm>
              <a:off x="1017" y="3838"/>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49" name="Oval 452"/>
            <p:cNvSpPr>
              <a:spLocks noChangeArrowheads="1"/>
            </p:cNvSpPr>
            <p:nvPr/>
          </p:nvSpPr>
          <p:spPr bwMode="auto">
            <a:xfrm>
              <a:off x="1023" y="3800"/>
              <a:ext cx="32" cy="32"/>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450" name="Group 453"/>
          <p:cNvGrpSpPr>
            <a:grpSpLocks/>
          </p:cNvGrpSpPr>
          <p:nvPr/>
        </p:nvGrpSpPr>
        <p:grpSpPr bwMode="auto">
          <a:xfrm>
            <a:off x="6550301" y="4901837"/>
            <a:ext cx="282575" cy="260350"/>
            <a:chOff x="945" y="3746"/>
            <a:chExt cx="178" cy="164"/>
          </a:xfrm>
        </p:grpSpPr>
        <p:sp>
          <p:nvSpPr>
            <p:cNvPr id="451" name="Oval 454"/>
            <p:cNvSpPr>
              <a:spLocks noChangeArrowheads="1"/>
            </p:cNvSpPr>
            <p:nvPr/>
          </p:nvSpPr>
          <p:spPr bwMode="auto">
            <a:xfrm>
              <a:off x="1051" y="3746"/>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52" name="Oval 455"/>
            <p:cNvSpPr>
              <a:spLocks noChangeArrowheads="1"/>
            </p:cNvSpPr>
            <p:nvPr/>
          </p:nvSpPr>
          <p:spPr bwMode="auto">
            <a:xfrm>
              <a:off x="945" y="3764"/>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53" name="Oval 456"/>
            <p:cNvSpPr>
              <a:spLocks noChangeArrowheads="1"/>
            </p:cNvSpPr>
            <p:nvPr/>
          </p:nvSpPr>
          <p:spPr bwMode="auto">
            <a:xfrm>
              <a:off x="1017" y="3838"/>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54" name="Oval 457"/>
            <p:cNvSpPr>
              <a:spLocks noChangeArrowheads="1"/>
            </p:cNvSpPr>
            <p:nvPr/>
          </p:nvSpPr>
          <p:spPr bwMode="auto">
            <a:xfrm>
              <a:off x="1023" y="3800"/>
              <a:ext cx="32" cy="32"/>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grpSp>
        <p:nvGrpSpPr>
          <p:cNvPr id="455" name="Group 458"/>
          <p:cNvGrpSpPr>
            <a:grpSpLocks/>
          </p:cNvGrpSpPr>
          <p:nvPr/>
        </p:nvGrpSpPr>
        <p:grpSpPr bwMode="auto">
          <a:xfrm>
            <a:off x="6459814" y="4435112"/>
            <a:ext cx="282575" cy="260350"/>
            <a:chOff x="945" y="3746"/>
            <a:chExt cx="178" cy="164"/>
          </a:xfrm>
        </p:grpSpPr>
        <p:sp>
          <p:nvSpPr>
            <p:cNvPr id="456" name="Oval 459"/>
            <p:cNvSpPr>
              <a:spLocks noChangeArrowheads="1"/>
            </p:cNvSpPr>
            <p:nvPr/>
          </p:nvSpPr>
          <p:spPr bwMode="auto">
            <a:xfrm>
              <a:off x="1051" y="3746"/>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57" name="Oval 460"/>
            <p:cNvSpPr>
              <a:spLocks noChangeArrowheads="1"/>
            </p:cNvSpPr>
            <p:nvPr/>
          </p:nvSpPr>
          <p:spPr bwMode="auto">
            <a:xfrm>
              <a:off x="945" y="3764"/>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58" name="Oval 461"/>
            <p:cNvSpPr>
              <a:spLocks noChangeArrowheads="1"/>
            </p:cNvSpPr>
            <p:nvPr/>
          </p:nvSpPr>
          <p:spPr bwMode="auto">
            <a:xfrm>
              <a:off x="1017" y="3838"/>
              <a:ext cx="72" cy="72"/>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59" name="Oval 462"/>
            <p:cNvSpPr>
              <a:spLocks noChangeArrowheads="1"/>
            </p:cNvSpPr>
            <p:nvPr/>
          </p:nvSpPr>
          <p:spPr bwMode="auto">
            <a:xfrm>
              <a:off x="1023" y="3800"/>
              <a:ext cx="32" cy="32"/>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pSp>
      <p:sp>
        <p:nvSpPr>
          <p:cNvPr id="460" name="Oval 463"/>
          <p:cNvSpPr>
            <a:spLocks noChangeArrowheads="1"/>
          </p:cNvSpPr>
          <p:nvPr/>
        </p:nvSpPr>
        <p:spPr bwMode="auto">
          <a:xfrm rot="710142">
            <a:off x="9134751" y="5154250"/>
            <a:ext cx="114300" cy="1143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61" name="Oval 464"/>
          <p:cNvSpPr>
            <a:spLocks noChangeArrowheads="1"/>
          </p:cNvSpPr>
          <p:nvPr/>
        </p:nvSpPr>
        <p:spPr bwMode="auto">
          <a:xfrm rot="710142">
            <a:off x="8963301" y="5147900"/>
            <a:ext cx="114300" cy="1143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62" name="Oval 465"/>
          <p:cNvSpPr>
            <a:spLocks noChangeArrowheads="1"/>
          </p:cNvSpPr>
          <p:nvPr/>
        </p:nvSpPr>
        <p:spPr bwMode="auto">
          <a:xfrm rot="710142">
            <a:off x="9052201" y="5286012"/>
            <a:ext cx="114300" cy="1143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63" name="Oval 466"/>
          <p:cNvSpPr>
            <a:spLocks noChangeArrowheads="1"/>
          </p:cNvSpPr>
          <p:nvPr/>
        </p:nvSpPr>
        <p:spPr bwMode="auto">
          <a:xfrm rot="710142">
            <a:off x="9080776" y="5224100"/>
            <a:ext cx="50800" cy="50800"/>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64" name="Oval 467"/>
          <p:cNvSpPr>
            <a:spLocks noChangeArrowheads="1"/>
          </p:cNvSpPr>
          <p:nvPr/>
        </p:nvSpPr>
        <p:spPr bwMode="auto">
          <a:xfrm rot="230932">
            <a:off x="9490351" y="4579575"/>
            <a:ext cx="114300" cy="1143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65" name="Oval 468"/>
          <p:cNvSpPr>
            <a:spLocks noChangeArrowheads="1"/>
          </p:cNvSpPr>
          <p:nvPr/>
        </p:nvSpPr>
        <p:spPr bwMode="auto">
          <a:xfrm rot="230932">
            <a:off x="9320489" y="4597037"/>
            <a:ext cx="114300" cy="1143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66" name="Oval 469"/>
          <p:cNvSpPr>
            <a:spLocks noChangeArrowheads="1"/>
          </p:cNvSpPr>
          <p:nvPr/>
        </p:nvSpPr>
        <p:spPr bwMode="auto">
          <a:xfrm rot="230932">
            <a:off x="9426851" y="4722450"/>
            <a:ext cx="114300" cy="1143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67" name="Oval 470"/>
          <p:cNvSpPr>
            <a:spLocks noChangeArrowheads="1"/>
          </p:cNvSpPr>
          <p:nvPr/>
        </p:nvSpPr>
        <p:spPr bwMode="auto">
          <a:xfrm rot="230932">
            <a:off x="9442726" y="4660537"/>
            <a:ext cx="50800" cy="50800"/>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68" name="Oval 471"/>
          <p:cNvSpPr>
            <a:spLocks noChangeArrowheads="1"/>
          </p:cNvSpPr>
          <p:nvPr/>
        </p:nvSpPr>
        <p:spPr bwMode="auto">
          <a:xfrm rot="21141575">
            <a:off x="9615764" y="4987562"/>
            <a:ext cx="114300" cy="1143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69" name="Oval 472"/>
          <p:cNvSpPr>
            <a:spLocks noChangeArrowheads="1"/>
          </p:cNvSpPr>
          <p:nvPr/>
        </p:nvSpPr>
        <p:spPr bwMode="auto">
          <a:xfrm rot="21141575">
            <a:off x="9452251" y="5038362"/>
            <a:ext cx="114300" cy="1143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70" name="Oval 473"/>
          <p:cNvSpPr>
            <a:spLocks noChangeArrowheads="1"/>
          </p:cNvSpPr>
          <p:nvPr/>
        </p:nvSpPr>
        <p:spPr bwMode="auto">
          <a:xfrm rot="21141575">
            <a:off x="9580839" y="5139962"/>
            <a:ext cx="114300" cy="1143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71" name="Oval 474"/>
          <p:cNvSpPr>
            <a:spLocks noChangeArrowheads="1"/>
          </p:cNvSpPr>
          <p:nvPr/>
        </p:nvSpPr>
        <p:spPr bwMode="auto">
          <a:xfrm rot="21141575">
            <a:off x="9579251" y="5082812"/>
            <a:ext cx="50800" cy="50800"/>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72" name="Oval 475"/>
          <p:cNvSpPr>
            <a:spLocks noChangeArrowheads="1"/>
          </p:cNvSpPr>
          <p:nvPr/>
        </p:nvSpPr>
        <p:spPr bwMode="auto">
          <a:xfrm>
            <a:off x="9168089" y="4789125"/>
            <a:ext cx="114300" cy="1143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73" name="Oval 476"/>
          <p:cNvSpPr>
            <a:spLocks noChangeArrowheads="1"/>
          </p:cNvSpPr>
          <p:nvPr/>
        </p:nvSpPr>
        <p:spPr bwMode="auto">
          <a:xfrm>
            <a:off x="8999814" y="4817700"/>
            <a:ext cx="114300" cy="1143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74" name="Oval 477"/>
          <p:cNvSpPr>
            <a:spLocks noChangeArrowheads="1"/>
          </p:cNvSpPr>
          <p:nvPr/>
        </p:nvSpPr>
        <p:spPr bwMode="auto">
          <a:xfrm>
            <a:off x="9114114" y="4935175"/>
            <a:ext cx="114300" cy="1143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75" name="Oval 478"/>
          <p:cNvSpPr>
            <a:spLocks noChangeArrowheads="1"/>
          </p:cNvSpPr>
          <p:nvPr/>
        </p:nvSpPr>
        <p:spPr bwMode="auto">
          <a:xfrm>
            <a:off x="9123639" y="4874850"/>
            <a:ext cx="50800" cy="50800"/>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76" name="Oval 479"/>
          <p:cNvSpPr>
            <a:spLocks noChangeArrowheads="1"/>
          </p:cNvSpPr>
          <p:nvPr/>
        </p:nvSpPr>
        <p:spPr bwMode="auto">
          <a:xfrm rot="711180">
            <a:off x="9122051" y="4466862"/>
            <a:ext cx="114300" cy="1143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77" name="Oval 480"/>
          <p:cNvSpPr>
            <a:spLocks noChangeArrowheads="1"/>
          </p:cNvSpPr>
          <p:nvPr/>
        </p:nvSpPr>
        <p:spPr bwMode="auto">
          <a:xfrm rot="711180">
            <a:off x="8950601" y="4460512"/>
            <a:ext cx="114300" cy="1143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78" name="Oval 481"/>
          <p:cNvSpPr>
            <a:spLocks noChangeArrowheads="1"/>
          </p:cNvSpPr>
          <p:nvPr/>
        </p:nvSpPr>
        <p:spPr bwMode="auto">
          <a:xfrm rot="711180">
            <a:off x="9039501" y="4598625"/>
            <a:ext cx="114300" cy="1143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79" name="Oval 482"/>
          <p:cNvSpPr>
            <a:spLocks noChangeArrowheads="1"/>
          </p:cNvSpPr>
          <p:nvPr/>
        </p:nvSpPr>
        <p:spPr bwMode="auto">
          <a:xfrm rot="711180">
            <a:off x="9068076" y="4536712"/>
            <a:ext cx="50800" cy="50800"/>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80" name="Oval 483"/>
          <p:cNvSpPr>
            <a:spLocks noChangeArrowheads="1"/>
          </p:cNvSpPr>
          <p:nvPr/>
        </p:nvSpPr>
        <p:spPr bwMode="auto">
          <a:xfrm>
            <a:off x="9904689" y="4751025"/>
            <a:ext cx="114300" cy="1143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81" name="Oval 484"/>
          <p:cNvSpPr>
            <a:spLocks noChangeArrowheads="1"/>
          </p:cNvSpPr>
          <p:nvPr/>
        </p:nvSpPr>
        <p:spPr bwMode="auto">
          <a:xfrm>
            <a:off x="9736414" y="4779600"/>
            <a:ext cx="114300" cy="1143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82" name="Oval 485"/>
          <p:cNvSpPr>
            <a:spLocks noChangeArrowheads="1"/>
          </p:cNvSpPr>
          <p:nvPr/>
        </p:nvSpPr>
        <p:spPr bwMode="auto">
          <a:xfrm>
            <a:off x="9850714" y="4897075"/>
            <a:ext cx="114300" cy="1143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83" name="Oval 486"/>
          <p:cNvSpPr>
            <a:spLocks noChangeArrowheads="1"/>
          </p:cNvSpPr>
          <p:nvPr/>
        </p:nvSpPr>
        <p:spPr bwMode="auto">
          <a:xfrm>
            <a:off x="9860239" y="4836750"/>
            <a:ext cx="50800" cy="50800"/>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84" name="Oval 487"/>
          <p:cNvSpPr>
            <a:spLocks noChangeArrowheads="1"/>
          </p:cNvSpPr>
          <p:nvPr/>
        </p:nvSpPr>
        <p:spPr bwMode="auto">
          <a:xfrm>
            <a:off x="9807851" y="4392250"/>
            <a:ext cx="114300" cy="1143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85" name="Oval 488"/>
          <p:cNvSpPr>
            <a:spLocks noChangeArrowheads="1"/>
          </p:cNvSpPr>
          <p:nvPr/>
        </p:nvSpPr>
        <p:spPr bwMode="auto">
          <a:xfrm>
            <a:off x="9639576" y="4420825"/>
            <a:ext cx="114300" cy="1143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86" name="Oval 489"/>
          <p:cNvSpPr>
            <a:spLocks noChangeArrowheads="1"/>
          </p:cNvSpPr>
          <p:nvPr/>
        </p:nvSpPr>
        <p:spPr bwMode="auto">
          <a:xfrm>
            <a:off x="9753876" y="4538300"/>
            <a:ext cx="114300" cy="1143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87" name="Oval 490"/>
          <p:cNvSpPr>
            <a:spLocks noChangeArrowheads="1"/>
          </p:cNvSpPr>
          <p:nvPr/>
        </p:nvSpPr>
        <p:spPr bwMode="auto">
          <a:xfrm>
            <a:off x="9763401" y="4477975"/>
            <a:ext cx="50800" cy="50800"/>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488" name="Line 491"/>
          <p:cNvSpPr>
            <a:spLocks noChangeShapeType="1"/>
          </p:cNvSpPr>
          <p:nvPr/>
        </p:nvSpPr>
        <p:spPr bwMode="auto">
          <a:xfrm>
            <a:off x="7439301" y="4801825"/>
            <a:ext cx="1235075"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89" name="Text Box 492"/>
          <p:cNvSpPr txBox="1">
            <a:spLocks noChangeArrowheads="1"/>
          </p:cNvSpPr>
          <p:nvPr/>
        </p:nvSpPr>
        <p:spPr bwMode="auto">
          <a:xfrm>
            <a:off x="7515501" y="4330337"/>
            <a:ext cx="895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FF0000"/>
                </a:solidFill>
                <a:latin typeface="Times New Roman" panose="02020603050405020304" pitchFamily="18" charset="0"/>
                <a:cs typeface="Times New Roman" panose="02020603050405020304" pitchFamily="18" charset="0"/>
              </a:rPr>
              <a:t>Lipaza</a:t>
            </a:r>
          </a:p>
        </p:txBody>
      </p:sp>
      <p:sp>
        <p:nvSpPr>
          <p:cNvPr id="490" name="Line 493"/>
          <p:cNvSpPr>
            <a:spLocks noChangeShapeType="1"/>
          </p:cNvSpPr>
          <p:nvPr/>
        </p:nvSpPr>
        <p:spPr bwMode="auto">
          <a:xfrm flipV="1">
            <a:off x="8734701" y="5292362"/>
            <a:ext cx="304800" cy="333375"/>
          </a:xfrm>
          <a:prstGeom prst="line">
            <a:avLst/>
          </a:prstGeom>
          <a:noFill/>
          <a:ln w="9525">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 name="Line 494"/>
          <p:cNvSpPr>
            <a:spLocks noChangeShapeType="1"/>
          </p:cNvSpPr>
          <p:nvPr/>
        </p:nvSpPr>
        <p:spPr bwMode="auto">
          <a:xfrm flipV="1">
            <a:off x="9312551" y="5178062"/>
            <a:ext cx="234950" cy="498475"/>
          </a:xfrm>
          <a:prstGeom prst="line">
            <a:avLst/>
          </a:prstGeom>
          <a:noFill/>
          <a:ln w="9525">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2" name="Line 495"/>
          <p:cNvSpPr>
            <a:spLocks noChangeShapeType="1"/>
          </p:cNvSpPr>
          <p:nvPr/>
        </p:nvSpPr>
        <p:spPr bwMode="auto">
          <a:xfrm flipH="1" flipV="1">
            <a:off x="9985651" y="4911362"/>
            <a:ext cx="457200" cy="174625"/>
          </a:xfrm>
          <a:prstGeom prst="line">
            <a:avLst/>
          </a:prstGeom>
          <a:noFill/>
          <a:ln w="9525">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3" name="Line 496"/>
          <p:cNvSpPr>
            <a:spLocks noChangeShapeType="1"/>
          </p:cNvSpPr>
          <p:nvPr/>
        </p:nvSpPr>
        <p:spPr bwMode="auto">
          <a:xfrm>
            <a:off x="9407801" y="4279537"/>
            <a:ext cx="44450" cy="371475"/>
          </a:xfrm>
          <a:prstGeom prst="line">
            <a:avLst/>
          </a:prstGeom>
          <a:noFill/>
          <a:ln w="9525">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4" name="Line 497"/>
          <p:cNvSpPr>
            <a:spLocks noChangeShapeType="1"/>
          </p:cNvSpPr>
          <p:nvPr/>
        </p:nvSpPr>
        <p:spPr bwMode="auto">
          <a:xfrm>
            <a:off x="9045851" y="4127137"/>
            <a:ext cx="44450" cy="371475"/>
          </a:xfrm>
          <a:prstGeom prst="line">
            <a:avLst/>
          </a:prstGeom>
          <a:noFill/>
          <a:ln w="9525">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5" name="Line 498"/>
          <p:cNvSpPr>
            <a:spLocks noChangeShapeType="1"/>
          </p:cNvSpPr>
          <p:nvPr/>
        </p:nvSpPr>
        <p:spPr bwMode="auto">
          <a:xfrm>
            <a:off x="9725301" y="4069987"/>
            <a:ext cx="44450" cy="371475"/>
          </a:xfrm>
          <a:prstGeom prst="line">
            <a:avLst/>
          </a:prstGeom>
          <a:noFill/>
          <a:ln w="9525">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6" name="Line 499"/>
          <p:cNvSpPr>
            <a:spLocks noChangeShapeType="1"/>
          </p:cNvSpPr>
          <p:nvPr/>
        </p:nvSpPr>
        <p:spPr bwMode="auto">
          <a:xfrm flipV="1">
            <a:off x="8569601" y="4936762"/>
            <a:ext cx="527050" cy="263525"/>
          </a:xfrm>
          <a:prstGeom prst="line">
            <a:avLst/>
          </a:prstGeom>
          <a:noFill/>
          <a:ln w="9525">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7" name="Text Box 500"/>
          <p:cNvSpPr txBox="1">
            <a:spLocks noChangeArrowheads="1"/>
          </p:cNvSpPr>
          <p:nvPr/>
        </p:nvSpPr>
        <p:spPr bwMode="auto">
          <a:xfrm>
            <a:off x="2129114" y="3963625"/>
            <a:ext cx="666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00"/>
                </a:solidFill>
                <a:latin typeface="Times New Roman" panose="02020603050405020304" pitchFamily="18" charset="0"/>
                <a:cs typeface="Times New Roman" panose="02020603050405020304" pitchFamily="18" charset="0"/>
              </a:rPr>
              <a:t>Lipit</a:t>
            </a:r>
          </a:p>
        </p:txBody>
      </p:sp>
      <p:sp>
        <p:nvSpPr>
          <p:cNvPr id="498" name="Text Box 501"/>
          <p:cNvSpPr txBox="1">
            <a:spLocks noChangeArrowheads="1"/>
          </p:cNvSpPr>
          <p:nvPr/>
        </p:nvSpPr>
        <p:spPr bwMode="auto">
          <a:xfrm>
            <a:off x="5421589" y="4116025"/>
            <a:ext cx="1884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00"/>
                </a:solidFill>
                <a:latin typeface="Times New Roman" panose="02020603050405020304" pitchFamily="18" charset="0"/>
                <a:cs typeface="Times New Roman" panose="02020603050405020304" pitchFamily="18" charset="0"/>
              </a:rPr>
              <a:t>Các giọt lipit nhỏ</a:t>
            </a:r>
          </a:p>
        </p:txBody>
      </p:sp>
      <p:sp>
        <p:nvSpPr>
          <p:cNvPr id="499" name="Text Box 502"/>
          <p:cNvSpPr txBox="1">
            <a:spLocks noChangeArrowheads="1"/>
          </p:cNvSpPr>
          <p:nvPr/>
        </p:nvSpPr>
        <p:spPr bwMode="auto">
          <a:xfrm>
            <a:off x="9572901" y="5549537"/>
            <a:ext cx="920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solidFill>
                  <a:srgbClr val="000000"/>
                </a:solidFill>
                <a:latin typeface="Times New Roman" panose="02020603050405020304" pitchFamily="18" charset="0"/>
                <a:cs typeface="Times New Roman" panose="02020603050405020304" pitchFamily="18" charset="0"/>
              </a:rPr>
              <a:t>Axit béo</a:t>
            </a:r>
          </a:p>
        </p:txBody>
      </p:sp>
      <p:sp>
        <p:nvSpPr>
          <p:cNvPr id="500" name="Text Box 503"/>
          <p:cNvSpPr txBox="1">
            <a:spLocks noChangeArrowheads="1"/>
          </p:cNvSpPr>
          <p:nvPr/>
        </p:nvSpPr>
        <p:spPr bwMode="auto">
          <a:xfrm>
            <a:off x="7582176" y="5495562"/>
            <a:ext cx="942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solidFill>
                  <a:srgbClr val="000000"/>
                </a:solidFill>
                <a:latin typeface="Times New Roman" panose="02020603050405020304" pitchFamily="18" charset="0"/>
                <a:cs typeface="Times New Roman" panose="02020603050405020304" pitchFamily="18" charset="0"/>
              </a:rPr>
              <a:t>Glixêrin</a:t>
            </a:r>
          </a:p>
        </p:txBody>
      </p:sp>
      <p:sp>
        <p:nvSpPr>
          <p:cNvPr id="501" name="Line 504"/>
          <p:cNvSpPr>
            <a:spLocks noChangeShapeType="1"/>
          </p:cNvSpPr>
          <p:nvPr/>
        </p:nvSpPr>
        <p:spPr bwMode="auto">
          <a:xfrm flipV="1">
            <a:off x="8407676" y="5263787"/>
            <a:ext cx="671513" cy="371475"/>
          </a:xfrm>
          <a:prstGeom prst="line">
            <a:avLst/>
          </a:prstGeom>
          <a:noFill/>
          <a:ln w="28575">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02" name="Line 505"/>
          <p:cNvSpPr>
            <a:spLocks noChangeShapeType="1"/>
          </p:cNvSpPr>
          <p:nvPr/>
        </p:nvSpPr>
        <p:spPr bwMode="auto">
          <a:xfrm flipH="1" flipV="1">
            <a:off x="9723714" y="5389200"/>
            <a:ext cx="290512" cy="163512"/>
          </a:xfrm>
          <a:prstGeom prst="line">
            <a:avLst/>
          </a:prstGeom>
          <a:noFill/>
          <a:ln w="28575">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03" name="Text Box 506"/>
          <p:cNvSpPr txBox="1">
            <a:spLocks noChangeArrowheads="1"/>
          </p:cNvSpPr>
          <p:nvPr/>
        </p:nvSpPr>
        <p:spPr bwMode="auto">
          <a:xfrm>
            <a:off x="2132289" y="5990862"/>
            <a:ext cx="1530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solidFill>
                  <a:srgbClr val="000000"/>
                </a:solidFill>
                <a:latin typeface="Times New Roman" panose="02020603050405020304" pitchFamily="18" charset="0"/>
                <a:cs typeface="Times New Roman" panose="02020603050405020304" pitchFamily="18" charset="0"/>
              </a:rPr>
              <a:t>Axit Nuclêic</a:t>
            </a:r>
          </a:p>
        </p:txBody>
      </p:sp>
      <p:sp>
        <p:nvSpPr>
          <p:cNvPr id="504" name="Line 507"/>
          <p:cNvSpPr>
            <a:spLocks noChangeShapeType="1"/>
          </p:cNvSpPr>
          <p:nvPr/>
        </p:nvSpPr>
        <p:spPr bwMode="auto">
          <a:xfrm>
            <a:off x="3940451" y="6235337"/>
            <a:ext cx="1235075"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5" name="Text Box 508"/>
          <p:cNvSpPr txBox="1">
            <a:spLocks noChangeArrowheads="1"/>
          </p:cNvSpPr>
          <p:nvPr/>
        </p:nvSpPr>
        <p:spPr bwMode="auto">
          <a:xfrm>
            <a:off x="4010301" y="5778137"/>
            <a:ext cx="121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FF0000"/>
                </a:solidFill>
                <a:latin typeface="Times New Roman" panose="02020603050405020304" pitchFamily="18" charset="0"/>
                <a:cs typeface="Times New Roman" panose="02020603050405020304" pitchFamily="18" charset="0"/>
              </a:rPr>
              <a:t>Nuclêaza</a:t>
            </a:r>
          </a:p>
        </p:txBody>
      </p:sp>
      <p:sp>
        <p:nvSpPr>
          <p:cNvPr id="506" name="Text Box 509"/>
          <p:cNvSpPr txBox="1">
            <a:spLocks noChangeArrowheads="1"/>
          </p:cNvSpPr>
          <p:nvPr/>
        </p:nvSpPr>
        <p:spPr bwMode="auto">
          <a:xfrm>
            <a:off x="5342214" y="5990862"/>
            <a:ext cx="3446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solidFill>
                  <a:srgbClr val="000000"/>
                </a:solidFill>
                <a:latin typeface="Times New Roman" panose="02020603050405020304" pitchFamily="18" charset="0"/>
                <a:cs typeface="Times New Roman" panose="02020603050405020304" pitchFamily="18" charset="0"/>
              </a:rPr>
              <a:t>Các thành phần của Nuclêôtit</a:t>
            </a:r>
          </a:p>
        </p:txBody>
      </p:sp>
      <p:sp>
        <p:nvSpPr>
          <p:cNvPr id="507" name="Text Box 522"/>
          <p:cNvSpPr txBox="1">
            <a:spLocks noChangeArrowheads="1"/>
          </p:cNvSpPr>
          <p:nvPr/>
        </p:nvSpPr>
        <p:spPr bwMode="auto">
          <a:xfrm>
            <a:off x="7515501" y="3430225"/>
            <a:ext cx="1066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a:solidFill>
                  <a:srgbClr val="FF0000"/>
                </a:solidFill>
                <a:latin typeface="Times New Roman" panose="02020603050405020304" pitchFamily="18" charset="0"/>
                <a:cs typeface="Times New Roman" panose="02020603050405020304" pitchFamily="18" charset="0"/>
              </a:rPr>
              <a:t>Êripsin</a:t>
            </a:r>
          </a:p>
        </p:txBody>
      </p:sp>
      <p:sp>
        <p:nvSpPr>
          <p:cNvPr id="509" name="AutoShape 2"/>
          <p:cNvSpPr>
            <a:spLocks noChangeArrowheads="1"/>
          </p:cNvSpPr>
          <p:nvPr/>
        </p:nvSpPr>
        <p:spPr bwMode="gray">
          <a:xfrm>
            <a:off x="999622" y="195343"/>
            <a:ext cx="5073650" cy="503238"/>
          </a:xfrm>
          <a:prstGeom prst="roundRect">
            <a:avLst>
              <a:gd name="adj" fmla="val 50000"/>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10" name="Group 19"/>
          <p:cNvGrpSpPr>
            <a:grpSpLocks/>
          </p:cNvGrpSpPr>
          <p:nvPr/>
        </p:nvGrpSpPr>
        <p:grpSpPr bwMode="auto">
          <a:xfrm>
            <a:off x="920247" y="177881"/>
            <a:ext cx="523875" cy="527050"/>
            <a:chOff x="1188" y="2532"/>
            <a:chExt cx="330" cy="332"/>
          </a:xfrm>
        </p:grpSpPr>
        <p:sp>
          <p:nvSpPr>
            <p:cNvPr id="511" name="Oval 20"/>
            <p:cNvSpPr>
              <a:spLocks noChangeArrowheads="1"/>
            </p:cNvSpPr>
            <p:nvPr/>
          </p:nvSpPr>
          <p:spPr bwMode="gray">
            <a:xfrm>
              <a:off x="1188" y="2533"/>
              <a:ext cx="330" cy="331"/>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12" name="Picture 21" descr="dr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1190" y="2532"/>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513" name="Text Box 22"/>
          <p:cNvSpPr txBox="1">
            <a:spLocks noChangeArrowheads="1"/>
          </p:cNvSpPr>
          <p:nvPr/>
        </p:nvSpPr>
        <p:spPr bwMode="gray">
          <a:xfrm>
            <a:off x="966285" y="146131"/>
            <a:ext cx="3270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smtClean="0">
                <a:solidFill>
                  <a:srgbClr val="FFFFFF"/>
                </a:solidFill>
                <a:cs typeface="Arial" panose="020B0604020202020204" pitchFamily="34" charset="0"/>
              </a:rPr>
              <a:t>2</a:t>
            </a:r>
            <a:endParaRPr lang="en-US" altLang="en-US" sz="3200" b="1" i="1">
              <a:solidFill>
                <a:srgbClr val="FFFFFF"/>
              </a:solidFill>
              <a:cs typeface="Arial" panose="020B0604020202020204" pitchFamily="34" charset="0"/>
            </a:endParaRPr>
          </a:p>
        </p:txBody>
      </p:sp>
      <p:sp>
        <p:nvSpPr>
          <p:cNvPr id="514" name="Text Box 26"/>
          <p:cNvSpPr txBox="1">
            <a:spLocks noChangeArrowheads="1"/>
          </p:cNvSpPr>
          <p:nvPr/>
        </p:nvSpPr>
        <p:spPr bwMode="gray">
          <a:xfrm>
            <a:off x="1494922" y="217568"/>
            <a:ext cx="436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alpha val="50000"/>
                    </a:srgbClr>
                  </a:outerShdw>
                </a:effectLst>
              </a14:hiddenEffects>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286000" indent="-457200">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a:spcBef>
                <a:spcPct val="50000"/>
              </a:spcBef>
              <a:buClr>
                <a:schemeClr val="tx1"/>
              </a:buClr>
            </a:pPr>
            <a:r>
              <a:rPr lang="en-US" altLang="en-US" sz="2400" b="1" smtClean="0">
                <a:cs typeface="Arial" panose="020B0604020202020204" pitchFamily="34" charset="0"/>
              </a:rPr>
              <a:t>Tiêu hóa ở ruột non</a:t>
            </a:r>
            <a:endParaRPr lang="en-US" altLang="en-US" sz="2400" b="1">
              <a:cs typeface="Arial" panose="020B0604020202020204" pitchFamily="34" charset="0"/>
            </a:endParaRPr>
          </a:p>
        </p:txBody>
      </p:sp>
    </p:spTree>
    <p:extLst>
      <p:ext uri="{BB962C8B-B14F-4D97-AF65-F5344CB8AC3E}">
        <p14:creationId xmlns:p14="http://schemas.microsoft.com/office/powerpoint/2010/main" val="305574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par>
                                <p:cTn id="14" presetID="22" presetClass="entr" presetSubtype="8"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par>
                                <p:cTn id="17" presetID="22" presetClass="entr" presetSubtype="8"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par>
                                <p:cTn id="20" presetID="22" presetClass="entr" presetSubtype="8"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par>
                                <p:cTn id="23" presetID="22" presetClass="entr" presetSubtype="8"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par>
                                <p:cTn id="26" presetID="22" presetClass="entr" presetSubtype="8"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par>
                                <p:cTn id="29" presetID="22" presetClass="entr" presetSubtype="8"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500"/>
                                        <p:tgtEl>
                                          <p:spTgt spid="36"/>
                                        </p:tgtEl>
                                      </p:cBhvr>
                                    </p:animEffect>
                                  </p:childTnLst>
                                </p:cTn>
                              </p:par>
                              <p:par>
                                <p:cTn id="32" presetID="22" presetClass="entr" presetSubtype="8"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left)">
                                      <p:cBhvr>
                                        <p:cTn id="34" dur="500"/>
                                        <p:tgtEl>
                                          <p:spTgt spid="39"/>
                                        </p:tgtEl>
                                      </p:cBhvr>
                                    </p:animEffect>
                                  </p:childTnLst>
                                </p:cTn>
                              </p:par>
                              <p:par>
                                <p:cTn id="35" presetID="22" presetClass="entr" presetSubtype="8"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left)">
                                      <p:cBhvr>
                                        <p:cTn id="37" dur="500"/>
                                        <p:tgtEl>
                                          <p:spTgt spid="42"/>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16"/>
                                        </p:tgtEl>
                                        <p:attrNameLst>
                                          <p:attrName>style.visibility</p:attrName>
                                        </p:attrNameLst>
                                      </p:cBhvr>
                                      <p:to>
                                        <p:strVal val="visible"/>
                                      </p:to>
                                    </p:set>
                                    <p:animEffect transition="in" filter="wipe(left)">
                                      <p:cBhvr>
                                        <p:cTn id="41" dur="500"/>
                                        <p:tgtEl>
                                          <p:spTgt spid="116"/>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18"/>
                                        </p:tgtEl>
                                        <p:attrNameLst>
                                          <p:attrName>style.visibility</p:attrName>
                                        </p:attrNameLst>
                                      </p:cBhvr>
                                      <p:to>
                                        <p:strVal val="visible"/>
                                      </p:to>
                                    </p:set>
                                    <p:animEffect transition="in" filter="wipe(left)">
                                      <p:cBhvr>
                                        <p:cTn id="45" dur="500"/>
                                        <p:tgtEl>
                                          <p:spTgt spid="118"/>
                                        </p:tgtEl>
                                      </p:cBhvr>
                                    </p:animEffect>
                                  </p:childTnLst>
                                </p:cTn>
                              </p:par>
                              <p:par>
                                <p:cTn id="46" presetID="22" presetClass="entr" presetSubtype="8" fill="hold" nodeType="withEffect">
                                  <p:stCondLst>
                                    <p:cond delay="0"/>
                                  </p:stCondLst>
                                  <p:childTnLst>
                                    <p:set>
                                      <p:cBhvr>
                                        <p:cTn id="47" dur="1" fill="hold">
                                          <p:stCondLst>
                                            <p:cond delay="0"/>
                                          </p:stCondLst>
                                        </p:cTn>
                                        <p:tgtEl>
                                          <p:spTgt spid="117"/>
                                        </p:tgtEl>
                                        <p:attrNameLst>
                                          <p:attrName>style.visibility</p:attrName>
                                        </p:attrNameLst>
                                      </p:cBhvr>
                                      <p:to>
                                        <p:strVal val="visible"/>
                                      </p:to>
                                    </p:set>
                                    <p:animEffect transition="in" filter="wipe(left)">
                                      <p:cBhvr>
                                        <p:cTn id="48" dur="500"/>
                                        <p:tgtEl>
                                          <p:spTgt spid="117"/>
                                        </p:tgtEl>
                                      </p:cBhvr>
                                    </p:animEffect>
                                  </p:childTnLst>
                                </p:cTn>
                              </p:par>
                            </p:childTnLst>
                          </p:cTn>
                        </p:par>
                        <p:par>
                          <p:cTn id="49" fill="hold">
                            <p:stCondLst>
                              <p:cond delay="1500"/>
                            </p:stCondLst>
                            <p:childTnLst>
                              <p:par>
                                <p:cTn id="50" presetID="22" presetClass="entr" presetSubtype="8" fill="hold" nodeType="after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wipe(left)">
                                      <p:cBhvr>
                                        <p:cTn id="52" dur="500"/>
                                        <p:tgtEl>
                                          <p:spTgt spid="70"/>
                                        </p:tgtEl>
                                      </p:cBhvr>
                                    </p:animEffect>
                                  </p:childTnLst>
                                </p:cTn>
                              </p:par>
                              <p:par>
                                <p:cTn id="53" presetID="22" presetClass="entr" presetSubtype="8" fill="hold" nodeType="with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wipe(left)">
                                      <p:cBhvr>
                                        <p:cTn id="55" dur="500"/>
                                        <p:tgtEl>
                                          <p:spTgt spid="73"/>
                                        </p:tgtEl>
                                      </p:cBhvr>
                                    </p:animEffect>
                                  </p:childTnLst>
                                </p:cTn>
                              </p:par>
                              <p:par>
                                <p:cTn id="56" presetID="22" presetClass="entr" presetSubtype="8" fill="hold" nodeType="with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wipe(left)">
                                      <p:cBhvr>
                                        <p:cTn id="58" dur="500"/>
                                        <p:tgtEl>
                                          <p:spTgt spid="76"/>
                                        </p:tgtEl>
                                      </p:cBhvr>
                                    </p:animEffect>
                                  </p:childTnLst>
                                </p:cTn>
                              </p:par>
                              <p:par>
                                <p:cTn id="59" presetID="22" presetClass="entr" presetSubtype="8" fill="hold" nodeType="with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wipe(left)">
                                      <p:cBhvr>
                                        <p:cTn id="61" dur="500"/>
                                        <p:tgtEl>
                                          <p:spTgt spid="79"/>
                                        </p:tgtEl>
                                      </p:cBhvr>
                                    </p:animEffect>
                                  </p:childTnLst>
                                </p:cTn>
                              </p:par>
                              <p:par>
                                <p:cTn id="62" presetID="22" presetClass="entr" presetSubtype="8" fill="hold" nodeType="withEffect">
                                  <p:stCondLst>
                                    <p:cond delay="0"/>
                                  </p:stCondLst>
                                  <p:childTnLst>
                                    <p:set>
                                      <p:cBhvr>
                                        <p:cTn id="63" dur="1" fill="hold">
                                          <p:stCondLst>
                                            <p:cond delay="0"/>
                                          </p:stCondLst>
                                        </p:cTn>
                                        <p:tgtEl>
                                          <p:spTgt spid="82"/>
                                        </p:tgtEl>
                                        <p:attrNameLst>
                                          <p:attrName>style.visibility</p:attrName>
                                        </p:attrNameLst>
                                      </p:cBhvr>
                                      <p:to>
                                        <p:strVal val="visible"/>
                                      </p:to>
                                    </p:set>
                                    <p:animEffect transition="in" filter="wipe(left)">
                                      <p:cBhvr>
                                        <p:cTn id="64" dur="500"/>
                                        <p:tgtEl>
                                          <p:spTgt spid="82"/>
                                        </p:tgtEl>
                                      </p:cBhvr>
                                    </p:animEffect>
                                  </p:childTnLst>
                                </p:cTn>
                              </p:par>
                              <p:par>
                                <p:cTn id="65" presetID="22" presetClass="entr" presetSubtype="8" fill="hold" nodeType="withEffect">
                                  <p:stCondLst>
                                    <p:cond delay="0"/>
                                  </p:stCondLst>
                                  <p:childTnLst>
                                    <p:set>
                                      <p:cBhvr>
                                        <p:cTn id="66" dur="1" fill="hold">
                                          <p:stCondLst>
                                            <p:cond delay="0"/>
                                          </p:stCondLst>
                                        </p:cTn>
                                        <p:tgtEl>
                                          <p:spTgt spid="85"/>
                                        </p:tgtEl>
                                        <p:attrNameLst>
                                          <p:attrName>style.visibility</p:attrName>
                                        </p:attrNameLst>
                                      </p:cBhvr>
                                      <p:to>
                                        <p:strVal val="visible"/>
                                      </p:to>
                                    </p:set>
                                    <p:animEffect transition="in" filter="wipe(left)">
                                      <p:cBhvr>
                                        <p:cTn id="67" dur="500"/>
                                        <p:tgtEl>
                                          <p:spTgt spid="85"/>
                                        </p:tgtEl>
                                      </p:cBhvr>
                                    </p:animEffect>
                                  </p:childTnLst>
                                </p:cTn>
                              </p:par>
                              <p:par>
                                <p:cTn id="68" presetID="22" presetClass="entr" presetSubtype="8" fill="hold" nodeType="withEffect">
                                  <p:stCondLst>
                                    <p:cond delay="0"/>
                                  </p:stCondLst>
                                  <p:childTnLst>
                                    <p:set>
                                      <p:cBhvr>
                                        <p:cTn id="69" dur="1" fill="hold">
                                          <p:stCondLst>
                                            <p:cond delay="0"/>
                                          </p:stCondLst>
                                        </p:cTn>
                                        <p:tgtEl>
                                          <p:spTgt spid="88"/>
                                        </p:tgtEl>
                                        <p:attrNameLst>
                                          <p:attrName>style.visibility</p:attrName>
                                        </p:attrNameLst>
                                      </p:cBhvr>
                                      <p:to>
                                        <p:strVal val="visible"/>
                                      </p:to>
                                    </p:set>
                                    <p:animEffect transition="in" filter="wipe(left)">
                                      <p:cBhvr>
                                        <p:cTn id="70" dur="500"/>
                                        <p:tgtEl>
                                          <p:spTgt spid="88"/>
                                        </p:tgtEl>
                                      </p:cBhvr>
                                    </p:animEffect>
                                  </p:childTnLst>
                                </p:cTn>
                              </p:par>
                              <p:par>
                                <p:cTn id="71" presetID="22" presetClass="entr" presetSubtype="8" fill="hold" nodeType="withEffect">
                                  <p:stCondLst>
                                    <p:cond delay="0"/>
                                  </p:stCondLst>
                                  <p:childTnLst>
                                    <p:set>
                                      <p:cBhvr>
                                        <p:cTn id="72" dur="1" fill="hold">
                                          <p:stCondLst>
                                            <p:cond delay="0"/>
                                          </p:stCondLst>
                                        </p:cTn>
                                        <p:tgtEl>
                                          <p:spTgt spid="91"/>
                                        </p:tgtEl>
                                        <p:attrNameLst>
                                          <p:attrName>style.visibility</p:attrName>
                                        </p:attrNameLst>
                                      </p:cBhvr>
                                      <p:to>
                                        <p:strVal val="visible"/>
                                      </p:to>
                                    </p:set>
                                    <p:animEffect transition="in" filter="wipe(left)">
                                      <p:cBhvr>
                                        <p:cTn id="73" dur="500"/>
                                        <p:tgtEl>
                                          <p:spTgt spid="91"/>
                                        </p:tgtEl>
                                      </p:cBhvr>
                                    </p:animEffect>
                                  </p:childTnLst>
                                </p:cTn>
                              </p:par>
                              <p:par>
                                <p:cTn id="74" presetID="22" presetClass="entr" presetSubtype="8" fill="hold" nodeType="withEffect">
                                  <p:stCondLst>
                                    <p:cond delay="0"/>
                                  </p:stCondLst>
                                  <p:childTnLst>
                                    <p:set>
                                      <p:cBhvr>
                                        <p:cTn id="75" dur="1" fill="hold">
                                          <p:stCondLst>
                                            <p:cond delay="0"/>
                                          </p:stCondLst>
                                        </p:cTn>
                                        <p:tgtEl>
                                          <p:spTgt spid="94"/>
                                        </p:tgtEl>
                                        <p:attrNameLst>
                                          <p:attrName>style.visibility</p:attrName>
                                        </p:attrNameLst>
                                      </p:cBhvr>
                                      <p:to>
                                        <p:strVal val="visible"/>
                                      </p:to>
                                    </p:set>
                                    <p:animEffect transition="in" filter="wipe(left)">
                                      <p:cBhvr>
                                        <p:cTn id="76" dur="500"/>
                                        <p:tgtEl>
                                          <p:spTgt spid="94"/>
                                        </p:tgtEl>
                                      </p:cBhvr>
                                    </p:animEffect>
                                  </p:childTnLst>
                                </p:cTn>
                              </p:par>
                              <p:par>
                                <p:cTn id="77" presetID="10" presetClass="entr" presetSubtype="0" fill="hold" nodeType="withEffect">
                                  <p:stCondLst>
                                    <p:cond delay="0"/>
                                  </p:stCondLst>
                                  <p:childTnLst>
                                    <p:set>
                                      <p:cBhvr>
                                        <p:cTn id="78" dur="1" fill="hold">
                                          <p:stCondLst>
                                            <p:cond delay="0"/>
                                          </p:stCondLst>
                                        </p:cTn>
                                        <p:tgtEl>
                                          <p:spTgt spid="85"/>
                                        </p:tgtEl>
                                        <p:attrNameLst>
                                          <p:attrName>style.visibility</p:attrName>
                                        </p:attrNameLst>
                                      </p:cBhvr>
                                      <p:to>
                                        <p:strVal val="visible"/>
                                      </p:to>
                                    </p:set>
                                    <p:animEffect transition="in" filter="fade">
                                      <p:cBhvr>
                                        <p:cTn id="79" dur="500"/>
                                        <p:tgtEl>
                                          <p:spTgt spid="85"/>
                                        </p:tgtEl>
                                      </p:cBhvr>
                                    </p:animEffect>
                                  </p:childTnLst>
                                </p:cTn>
                              </p:par>
                              <p:par>
                                <p:cTn id="80" presetID="10" presetClass="entr" presetSubtype="0" fill="hold" nodeType="with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fade">
                                      <p:cBhvr>
                                        <p:cTn id="82" dur="500"/>
                                        <p:tgtEl>
                                          <p:spTgt spid="55"/>
                                        </p:tgtEl>
                                      </p:cBhvr>
                                    </p:animEffect>
                                  </p:childTnLst>
                                </p:cTn>
                              </p:par>
                              <p:par>
                                <p:cTn id="83" presetID="10" presetClass="entr" presetSubtype="0" fill="hold" nodeType="withEffect">
                                  <p:stCondLst>
                                    <p:cond delay="0"/>
                                  </p:stCondLst>
                                  <p:childTnLst>
                                    <p:set>
                                      <p:cBhvr>
                                        <p:cTn id="84" dur="1" fill="hold">
                                          <p:stCondLst>
                                            <p:cond delay="0"/>
                                          </p:stCondLst>
                                        </p:cTn>
                                        <p:tgtEl>
                                          <p:spTgt spid="58"/>
                                        </p:tgtEl>
                                        <p:attrNameLst>
                                          <p:attrName>style.visibility</p:attrName>
                                        </p:attrNameLst>
                                      </p:cBhvr>
                                      <p:to>
                                        <p:strVal val="visible"/>
                                      </p:to>
                                    </p:set>
                                    <p:animEffect transition="in" filter="fade">
                                      <p:cBhvr>
                                        <p:cTn id="85" dur="500"/>
                                        <p:tgtEl>
                                          <p:spTgt spid="58"/>
                                        </p:tgtEl>
                                      </p:cBhvr>
                                    </p:animEffect>
                                  </p:childTnLst>
                                </p:cTn>
                              </p:par>
                              <p:par>
                                <p:cTn id="86" presetID="10" presetClass="entr" presetSubtype="0" fill="hold"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500"/>
                                        <p:tgtEl>
                                          <p:spTgt spid="61"/>
                                        </p:tgtEl>
                                      </p:cBhvr>
                                    </p:animEffect>
                                  </p:childTnLst>
                                </p:cTn>
                              </p:par>
                              <p:par>
                                <p:cTn id="89" presetID="10" presetClass="entr" presetSubtype="0" fill="hold" nodeType="withEffect">
                                  <p:stCondLst>
                                    <p:cond delay="0"/>
                                  </p:stCondLst>
                                  <p:childTnLst>
                                    <p:set>
                                      <p:cBhvr>
                                        <p:cTn id="90" dur="1" fill="hold">
                                          <p:stCondLst>
                                            <p:cond delay="0"/>
                                          </p:stCondLst>
                                        </p:cTn>
                                        <p:tgtEl>
                                          <p:spTgt spid="64"/>
                                        </p:tgtEl>
                                        <p:attrNameLst>
                                          <p:attrName>style.visibility</p:attrName>
                                        </p:attrNameLst>
                                      </p:cBhvr>
                                      <p:to>
                                        <p:strVal val="visible"/>
                                      </p:to>
                                    </p:set>
                                    <p:animEffect transition="in" filter="fade">
                                      <p:cBhvr>
                                        <p:cTn id="91" dur="500"/>
                                        <p:tgtEl>
                                          <p:spTgt spid="64"/>
                                        </p:tgtEl>
                                      </p:cBhvr>
                                    </p:animEffect>
                                  </p:childTnLst>
                                </p:cTn>
                              </p:par>
                              <p:par>
                                <p:cTn id="92" presetID="10" presetClass="entr" presetSubtype="0" fill="hold" nodeType="withEffect">
                                  <p:stCondLst>
                                    <p:cond delay="0"/>
                                  </p:stCondLst>
                                  <p:childTnLst>
                                    <p:set>
                                      <p:cBhvr>
                                        <p:cTn id="93" dur="1" fill="hold">
                                          <p:stCondLst>
                                            <p:cond delay="0"/>
                                          </p:stCondLst>
                                        </p:cTn>
                                        <p:tgtEl>
                                          <p:spTgt spid="67"/>
                                        </p:tgtEl>
                                        <p:attrNameLst>
                                          <p:attrName>style.visibility</p:attrName>
                                        </p:attrNameLst>
                                      </p:cBhvr>
                                      <p:to>
                                        <p:strVal val="visible"/>
                                      </p:to>
                                    </p:set>
                                    <p:animEffect transition="in" filter="fade">
                                      <p:cBhvr>
                                        <p:cTn id="94" dur="500"/>
                                        <p:tgtEl>
                                          <p:spTgt spid="67"/>
                                        </p:tgtEl>
                                      </p:cBhvr>
                                    </p:animEffect>
                                  </p:childTnLst>
                                </p:cTn>
                              </p:par>
                            </p:childTnLst>
                          </p:cTn>
                        </p:par>
                        <p:par>
                          <p:cTn id="95" fill="hold">
                            <p:stCondLst>
                              <p:cond delay="2000"/>
                            </p:stCondLst>
                            <p:childTnLst>
                              <p:par>
                                <p:cTn id="96" presetID="22" presetClass="entr" presetSubtype="1" repeatCount="5000" fill="hold" nodeType="afterEffect">
                                  <p:stCondLst>
                                    <p:cond delay="0"/>
                                  </p:stCondLst>
                                  <p:childTnLst>
                                    <p:set>
                                      <p:cBhvr>
                                        <p:cTn id="97" dur="1" fill="hold">
                                          <p:stCondLst>
                                            <p:cond delay="0"/>
                                          </p:stCondLst>
                                        </p:cTn>
                                        <p:tgtEl>
                                          <p:spTgt spid="99"/>
                                        </p:tgtEl>
                                        <p:attrNameLst>
                                          <p:attrName>style.visibility</p:attrName>
                                        </p:attrNameLst>
                                      </p:cBhvr>
                                      <p:to>
                                        <p:strVal val="visible"/>
                                      </p:to>
                                    </p:set>
                                    <p:animEffect transition="in" filter="wipe(up)">
                                      <p:cBhvr>
                                        <p:cTn id="98" dur="500"/>
                                        <p:tgtEl>
                                          <p:spTgt spid="99"/>
                                        </p:tgtEl>
                                      </p:cBhvr>
                                    </p:animEffect>
                                  </p:childTnLst>
                                </p:cTn>
                              </p:par>
                              <p:par>
                                <p:cTn id="99" presetID="22" presetClass="entr" presetSubtype="1" repeatCount="5000" fill="hold" nodeType="withEffect">
                                  <p:stCondLst>
                                    <p:cond delay="0"/>
                                  </p:stCondLst>
                                  <p:childTnLst>
                                    <p:set>
                                      <p:cBhvr>
                                        <p:cTn id="100" dur="1" fill="hold">
                                          <p:stCondLst>
                                            <p:cond delay="0"/>
                                          </p:stCondLst>
                                        </p:cTn>
                                        <p:tgtEl>
                                          <p:spTgt spid="101"/>
                                        </p:tgtEl>
                                        <p:attrNameLst>
                                          <p:attrName>style.visibility</p:attrName>
                                        </p:attrNameLst>
                                      </p:cBhvr>
                                      <p:to>
                                        <p:strVal val="visible"/>
                                      </p:to>
                                    </p:set>
                                    <p:animEffect transition="in" filter="wipe(up)">
                                      <p:cBhvr>
                                        <p:cTn id="101" dur="500"/>
                                        <p:tgtEl>
                                          <p:spTgt spid="101"/>
                                        </p:tgtEl>
                                      </p:cBhvr>
                                    </p:animEffect>
                                  </p:childTnLst>
                                </p:cTn>
                              </p:par>
                              <p:par>
                                <p:cTn id="102" presetID="22" presetClass="entr" presetSubtype="1" repeatCount="5000" fill="hold" nodeType="withEffect">
                                  <p:stCondLst>
                                    <p:cond delay="0"/>
                                  </p:stCondLst>
                                  <p:childTnLst>
                                    <p:set>
                                      <p:cBhvr>
                                        <p:cTn id="103" dur="1" fill="hold">
                                          <p:stCondLst>
                                            <p:cond delay="0"/>
                                          </p:stCondLst>
                                        </p:cTn>
                                        <p:tgtEl>
                                          <p:spTgt spid="100"/>
                                        </p:tgtEl>
                                        <p:attrNameLst>
                                          <p:attrName>style.visibility</p:attrName>
                                        </p:attrNameLst>
                                      </p:cBhvr>
                                      <p:to>
                                        <p:strVal val="visible"/>
                                      </p:to>
                                    </p:set>
                                    <p:animEffect transition="in" filter="wipe(up)">
                                      <p:cBhvr>
                                        <p:cTn id="104" dur="500"/>
                                        <p:tgtEl>
                                          <p:spTgt spid="100"/>
                                        </p:tgtEl>
                                      </p:cBhvr>
                                    </p:animEffect>
                                  </p:childTnLst>
                                </p:cTn>
                              </p:par>
                              <p:par>
                                <p:cTn id="105" presetID="22" presetClass="entr" presetSubtype="1" repeatCount="5000" fill="hold" nodeType="withEffect">
                                  <p:stCondLst>
                                    <p:cond delay="0"/>
                                  </p:stCondLst>
                                  <p:childTnLst>
                                    <p:set>
                                      <p:cBhvr>
                                        <p:cTn id="106" dur="1" fill="hold">
                                          <p:stCondLst>
                                            <p:cond delay="0"/>
                                          </p:stCondLst>
                                        </p:cTn>
                                        <p:tgtEl>
                                          <p:spTgt spid="102"/>
                                        </p:tgtEl>
                                        <p:attrNameLst>
                                          <p:attrName>style.visibility</p:attrName>
                                        </p:attrNameLst>
                                      </p:cBhvr>
                                      <p:to>
                                        <p:strVal val="visible"/>
                                      </p:to>
                                    </p:set>
                                    <p:animEffect transition="in" filter="wipe(up)">
                                      <p:cBhvr>
                                        <p:cTn id="107" dur="500"/>
                                        <p:tgtEl>
                                          <p:spTgt spid="102"/>
                                        </p:tgtEl>
                                      </p:cBhvr>
                                    </p:animEffect>
                                  </p:childTnLst>
                                </p:cTn>
                              </p:par>
                              <p:par>
                                <p:cTn id="108" presetID="22" presetClass="entr" presetSubtype="4" repeatCount="5000" fill="hold" nodeType="withEffect">
                                  <p:stCondLst>
                                    <p:cond delay="0"/>
                                  </p:stCondLst>
                                  <p:childTnLst>
                                    <p:set>
                                      <p:cBhvr>
                                        <p:cTn id="109" dur="1" fill="hold">
                                          <p:stCondLst>
                                            <p:cond delay="0"/>
                                          </p:stCondLst>
                                        </p:cTn>
                                        <p:tgtEl>
                                          <p:spTgt spid="97"/>
                                        </p:tgtEl>
                                        <p:attrNameLst>
                                          <p:attrName>style.visibility</p:attrName>
                                        </p:attrNameLst>
                                      </p:cBhvr>
                                      <p:to>
                                        <p:strVal val="visible"/>
                                      </p:to>
                                    </p:set>
                                    <p:animEffect transition="in" filter="wipe(down)">
                                      <p:cBhvr>
                                        <p:cTn id="110" dur="500"/>
                                        <p:tgtEl>
                                          <p:spTgt spid="97"/>
                                        </p:tgtEl>
                                      </p:cBhvr>
                                    </p:animEffect>
                                  </p:childTnLst>
                                </p:cTn>
                              </p:par>
                              <p:par>
                                <p:cTn id="111" presetID="22" presetClass="entr" presetSubtype="4" repeatCount="5000" fill="hold" nodeType="withEffect">
                                  <p:stCondLst>
                                    <p:cond delay="0"/>
                                  </p:stCondLst>
                                  <p:childTnLst>
                                    <p:set>
                                      <p:cBhvr>
                                        <p:cTn id="112" dur="1" fill="hold">
                                          <p:stCondLst>
                                            <p:cond delay="0"/>
                                          </p:stCondLst>
                                        </p:cTn>
                                        <p:tgtEl>
                                          <p:spTgt spid="98"/>
                                        </p:tgtEl>
                                        <p:attrNameLst>
                                          <p:attrName>style.visibility</p:attrName>
                                        </p:attrNameLst>
                                      </p:cBhvr>
                                      <p:to>
                                        <p:strVal val="visible"/>
                                      </p:to>
                                    </p:set>
                                    <p:animEffect transition="in" filter="wipe(down)">
                                      <p:cBhvr>
                                        <p:cTn id="113" dur="500"/>
                                        <p:tgtEl>
                                          <p:spTgt spid="98"/>
                                        </p:tgtEl>
                                      </p:cBhvr>
                                    </p:animEffect>
                                  </p:childTnLst>
                                </p:cTn>
                              </p:par>
                              <p:par>
                                <p:cTn id="114" presetID="22" presetClass="entr" presetSubtype="4" repeatCount="5000" fill="hold" nodeType="withEffect">
                                  <p:stCondLst>
                                    <p:cond delay="0"/>
                                  </p:stCondLst>
                                  <p:childTnLst>
                                    <p:set>
                                      <p:cBhvr>
                                        <p:cTn id="115" dur="1" fill="hold">
                                          <p:stCondLst>
                                            <p:cond delay="0"/>
                                          </p:stCondLst>
                                        </p:cTn>
                                        <p:tgtEl>
                                          <p:spTgt spid="103"/>
                                        </p:tgtEl>
                                        <p:attrNameLst>
                                          <p:attrName>style.visibility</p:attrName>
                                        </p:attrNameLst>
                                      </p:cBhvr>
                                      <p:to>
                                        <p:strVal val="visible"/>
                                      </p:to>
                                    </p:set>
                                    <p:animEffect transition="in" filter="wipe(down)">
                                      <p:cBhvr>
                                        <p:cTn id="116" dur="500"/>
                                        <p:tgtEl>
                                          <p:spTgt spid="103"/>
                                        </p:tgtEl>
                                      </p:cBhvr>
                                    </p:animEffect>
                                  </p:childTnLst>
                                </p:cTn>
                              </p:par>
                              <p:par>
                                <p:cTn id="117" presetID="22" presetClass="entr" presetSubtype="4" repeatCount="5000" fill="hold" nodeType="withEffect">
                                  <p:stCondLst>
                                    <p:cond delay="0"/>
                                  </p:stCondLst>
                                  <p:childTnLst>
                                    <p:set>
                                      <p:cBhvr>
                                        <p:cTn id="118" dur="1" fill="hold">
                                          <p:stCondLst>
                                            <p:cond delay="0"/>
                                          </p:stCondLst>
                                        </p:cTn>
                                        <p:tgtEl>
                                          <p:spTgt spid="104"/>
                                        </p:tgtEl>
                                        <p:attrNameLst>
                                          <p:attrName>style.visibility</p:attrName>
                                        </p:attrNameLst>
                                      </p:cBhvr>
                                      <p:to>
                                        <p:strVal val="visible"/>
                                      </p:to>
                                    </p:set>
                                    <p:animEffect transition="in" filter="wipe(down)">
                                      <p:cBhvr>
                                        <p:cTn id="119" dur="500"/>
                                        <p:tgtEl>
                                          <p:spTgt spid="104"/>
                                        </p:tgtEl>
                                      </p:cBhvr>
                                    </p:animEffect>
                                  </p:childTnLst>
                                </p:cTn>
                              </p:par>
                            </p:childTnLst>
                          </p:cTn>
                        </p:par>
                        <p:par>
                          <p:cTn id="120" fill="hold">
                            <p:stCondLst>
                              <p:cond delay="4500"/>
                            </p:stCondLst>
                            <p:childTnLst>
                              <p:par>
                                <p:cTn id="121" presetID="10" presetClass="exit" presetSubtype="0" fill="hold" nodeType="afterEffect">
                                  <p:stCondLst>
                                    <p:cond delay="0"/>
                                  </p:stCondLst>
                                  <p:childTnLst>
                                    <p:animEffect transition="out" filter="fade">
                                      <p:cBhvr>
                                        <p:cTn id="122" dur="500"/>
                                        <p:tgtEl>
                                          <p:spTgt spid="101"/>
                                        </p:tgtEl>
                                      </p:cBhvr>
                                    </p:animEffect>
                                    <p:set>
                                      <p:cBhvr>
                                        <p:cTn id="123" dur="1" fill="hold">
                                          <p:stCondLst>
                                            <p:cond delay="499"/>
                                          </p:stCondLst>
                                        </p:cTn>
                                        <p:tgtEl>
                                          <p:spTgt spid="101"/>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500"/>
                                        <p:tgtEl>
                                          <p:spTgt spid="99"/>
                                        </p:tgtEl>
                                      </p:cBhvr>
                                    </p:animEffect>
                                    <p:set>
                                      <p:cBhvr>
                                        <p:cTn id="126" dur="1" fill="hold">
                                          <p:stCondLst>
                                            <p:cond delay="499"/>
                                          </p:stCondLst>
                                        </p:cTn>
                                        <p:tgtEl>
                                          <p:spTgt spid="99"/>
                                        </p:tgtEl>
                                        <p:attrNameLst>
                                          <p:attrName>style.visibility</p:attrName>
                                        </p:attrNameLst>
                                      </p:cBhvr>
                                      <p:to>
                                        <p:strVal val="hidden"/>
                                      </p:to>
                                    </p:set>
                                  </p:childTnLst>
                                </p:cTn>
                              </p:par>
                              <p:par>
                                <p:cTn id="127" presetID="10" presetClass="exit" presetSubtype="0" fill="hold" nodeType="withEffect">
                                  <p:stCondLst>
                                    <p:cond delay="0"/>
                                  </p:stCondLst>
                                  <p:childTnLst>
                                    <p:animEffect transition="out" filter="fade">
                                      <p:cBhvr>
                                        <p:cTn id="128" dur="500"/>
                                        <p:tgtEl>
                                          <p:spTgt spid="100"/>
                                        </p:tgtEl>
                                      </p:cBhvr>
                                    </p:animEffect>
                                    <p:set>
                                      <p:cBhvr>
                                        <p:cTn id="129" dur="1" fill="hold">
                                          <p:stCondLst>
                                            <p:cond delay="499"/>
                                          </p:stCondLst>
                                        </p:cTn>
                                        <p:tgtEl>
                                          <p:spTgt spid="100"/>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102"/>
                                        </p:tgtEl>
                                      </p:cBhvr>
                                    </p:animEffect>
                                    <p:set>
                                      <p:cBhvr>
                                        <p:cTn id="132" dur="1" fill="hold">
                                          <p:stCondLst>
                                            <p:cond delay="499"/>
                                          </p:stCondLst>
                                        </p:cTn>
                                        <p:tgtEl>
                                          <p:spTgt spid="102"/>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98"/>
                                        </p:tgtEl>
                                      </p:cBhvr>
                                    </p:animEffect>
                                    <p:set>
                                      <p:cBhvr>
                                        <p:cTn id="135" dur="1" fill="hold">
                                          <p:stCondLst>
                                            <p:cond delay="499"/>
                                          </p:stCondLst>
                                        </p:cTn>
                                        <p:tgtEl>
                                          <p:spTgt spid="98"/>
                                        </p:tgtEl>
                                        <p:attrNameLst>
                                          <p:attrName>style.visibility</p:attrName>
                                        </p:attrNameLst>
                                      </p:cBhvr>
                                      <p:to>
                                        <p:strVal val="hidden"/>
                                      </p:to>
                                    </p:set>
                                  </p:childTnLst>
                                </p:cTn>
                              </p:par>
                              <p:par>
                                <p:cTn id="136" presetID="10" presetClass="exit" presetSubtype="0" fill="hold" nodeType="withEffect">
                                  <p:stCondLst>
                                    <p:cond delay="0"/>
                                  </p:stCondLst>
                                  <p:childTnLst>
                                    <p:animEffect transition="out" filter="fade">
                                      <p:cBhvr>
                                        <p:cTn id="137" dur="500"/>
                                        <p:tgtEl>
                                          <p:spTgt spid="103"/>
                                        </p:tgtEl>
                                      </p:cBhvr>
                                    </p:animEffect>
                                    <p:set>
                                      <p:cBhvr>
                                        <p:cTn id="138" dur="1" fill="hold">
                                          <p:stCondLst>
                                            <p:cond delay="499"/>
                                          </p:stCondLst>
                                        </p:cTn>
                                        <p:tgtEl>
                                          <p:spTgt spid="103"/>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500"/>
                                        <p:tgtEl>
                                          <p:spTgt spid="97"/>
                                        </p:tgtEl>
                                      </p:cBhvr>
                                    </p:animEffect>
                                    <p:set>
                                      <p:cBhvr>
                                        <p:cTn id="141" dur="1" fill="hold">
                                          <p:stCondLst>
                                            <p:cond delay="499"/>
                                          </p:stCondLst>
                                        </p:cTn>
                                        <p:tgtEl>
                                          <p:spTgt spid="97"/>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104"/>
                                        </p:tgtEl>
                                      </p:cBhvr>
                                    </p:animEffect>
                                    <p:set>
                                      <p:cBhvr>
                                        <p:cTn id="144" dur="1" fill="hold">
                                          <p:stCondLst>
                                            <p:cond delay="499"/>
                                          </p:stCondLst>
                                        </p:cTn>
                                        <p:tgtEl>
                                          <p:spTgt spid="104"/>
                                        </p:tgtEl>
                                        <p:attrNameLst>
                                          <p:attrName>style.visibility</p:attrName>
                                        </p:attrNameLst>
                                      </p:cBhvr>
                                      <p:to>
                                        <p:strVal val="hidden"/>
                                      </p:to>
                                    </p:set>
                                  </p:childTnLst>
                                </p:cTn>
                              </p:par>
                            </p:childTnLst>
                          </p:cTn>
                        </p:par>
                        <p:par>
                          <p:cTn id="145" fill="hold">
                            <p:stCondLst>
                              <p:cond delay="5000"/>
                            </p:stCondLst>
                            <p:childTnLst>
                              <p:par>
                                <p:cTn id="146" presetID="0" presetClass="path" presetSubtype="0" accel="50000" decel="50000" fill="hold" nodeType="afterEffect">
                                  <p:stCondLst>
                                    <p:cond delay="0"/>
                                  </p:stCondLst>
                                  <p:childTnLst>
                                    <p:animMotion origin="layout" path="M 7.77778E-6 -3.33333E-6 L -0.0059 0.02732 " pathEditMode="relative" rAng="0" ptsTypes="AA">
                                      <p:cBhvr>
                                        <p:cTn id="147" dur="1000" fill="hold"/>
                                        <p:tgtEl>
                                          <p:spTgt spid="85"/>
                                        </p:tgtEl>
                                        <p:attrNameLst>
                                          <p:attrName>ppt_x</p:attrName>
                                          <p:attrName>ppt_y</p:attrName>
                                        </p:attrNameLst>
                                      </p:cBhvr>
                                      <p:rCtr x="0" y="0"/>
                                    </p:animMotion>
                                  </p:childTnLst>
                                </p:cTn>
                              </p:par>
                              <p:par>
                                <p:cTn id="148" presetID="0" presetClass="path" presetSubtype="0" accel="50000" decel="50000" fill="hold" nodeType="withEffect">
                                  <p:stCondLst>
                                    <p:cond delay="0"/>
                                  </p:stCondLst>
                                  <p:childTnLst>
                                    <p:animMotion origin="layout" path="M 0.01737 -0.01945 L 0.00521 -0.05556 " pathEditMode="relative" ptsTypes="AA">
                                      <p:cBhvr>
                                        <p:cTn id="149" dur="1000" fill="hold"/>
                                        <p:tgtEl>
                                          <p:spTgt spid="85"/>
                                        </p:tgtEl>
                                        <p:attrNameLst>
                                          <p:attrName>ppt_x</p:attrName>
                                          <p:attrName>ppt_y</p:attrName>
                                        </p:attrNameLst>
                                      </p:cBhvr>
                                    </p:animMotion>
                                  </p:childTnLst>
                                </p:cTn>
                              </p:par>
                              <p:par>
                                <p:cTn id="150" presetID="0" presetClass="path" presetSubtype="0" accel="50000" decel="50000" fill="hold" nodeType="withEffect">
                                  <p:stCondLst>
                                    <p:cond delay="0"/>
                                  </p:stCondLst>
                                  <p:childTnLst>
                                    <p:animMotion origin="layout" path="M -2.22222E-6 -1.85185E-6 L -0.03055 0.03102 " pathEditMode="relative" rAng="0" ptsTypes="AA">
                                      <p:cBhvr>
                                        <p:cTn id="151" dur="1000" fill="hold"/>
                                        <p:tgtEl>
                                          <p:spTgt spid="58"/>
                                        </p:tgtEl>
                                        <p:attrNameLst>
                                          <p:attrName>ppt_x</p:attrName>
                                          <p:attrName>ppt_y</p:attrName>
                                        </p:attrNameLst>
                                      </p:cBhvr>
                                      <p:rCtr x="-1528" y="1551"/>
                                    </p:animMotion>
                                  </p:childTnLst>
                                </p:cTn>
                              </p:par>
                              <p:par>
                                <p:cTn id="152" presetID="0" presetClass="path" presetSubtype="0" accel="50000" decel="50000" fill="hold" nodeType="withEffect">
                                  <p:stCondLst>
                                    <p:cond delay="0"/>
                                  </p:stCondLst>
                                  <p:childTnLst>
                                    <p:animMotion origin="layout" path="M -2.22222E-6 -2.96296E-6 L -0.00104 -0.0287 " pathEditMode="relative" ptsTypes="AA">
                                      <p:cBhvr>
                                        <p:cTn id="153" dur="1000" fill="hold"/>
                                        <p:tgtEl>
                                          <p:spTgt spid="61"/>
                                        </p:tgtEl>
                                        <p:attrNameLst>
                                          <p:attrName>ppt_x</p:attrName>
                                          <p:attrName>ppt_y</p:attrName>
                                        </p:attrNameLst>
                                      </p:cBhvr>
                                    </p:animMotion>
                                  </p:childTnLst>
                                </p:cTn>
                              </p:par>
                              <p:par>
                                <p:cTn id="154" presetID="0" presetClass="path" presetSubtype="0" accel="50000" decel="50000" fill="hold" nodeType="withEffect">
                                  <p:stCondLst>
                                    <p:cond delay="0"/>
                                  </p:stCondLst>
                                  <p:childTnLst>
                                    <p:animMotion origin="layout" path="M 7.77778E-6 -3.7037E-7 L 0.01146 -3.7037E-7 " pathEditMode="relative" ptsTypes="AA">
                                      <p:cBhvr>
                                        <p:cTn id="155" dur="1000" fill="hold"/>
                                        <p:tgtEl>
                                          <p:spTgt spid="67"/>
                                        </p:tgtEl>
                                        <p:attrNameLst>
                                          <p:attrName>ppt_x</p:attrName>
                                          <p:attrName>ppt_y</p:attrName>
                                        </p:attrNameLst>
                                      </p:cBhvr>
                                    </p:animMotion>
                                  </p:childTnLst>
                                </p:cTn>
                              </p:par>
                              <p:par>
                                <p:cTn id="156" presetID="0" presetClass="path" presetSubtype="0" accel="50000" decel="50000" fill="hold" nodeType="withEffect">
                                  <p:stCondLst>
                                    <p:cond delay="0"/>
                                  </p:stCondLst>
                                  <p:childTnLst>
                                    <p:animMotion origin="layout" path="M 1.38889E-6 4.07407E-6 L -0.00382 0.01157 " pathEditMode="relative" ptsTypes="AA">
                                      <p:cBhvr>
                                        <p:cTn id="157" dur="1000" fill="hold"/>
                                        <p:tgtEl>
                                          <p:spTgt spid="88"/>
                                        </p:tgtEl>
                                        <p:attrNameLst>
                                          <p:attrName>ppt_x</p:attrName>
                                          <p:attrName>ppt_y</p:attrName>
                                        </p:attrNameLst>
                                      </p:cBhvr>
                                    </p:animMotion>
                                  </p:childTnLst>
                                </p:cTn>
                              </p:par>
                            </p:childTnLst>
                          </p:cTn>
                        </p:par>
                        <p:par>
                          <p:cTn id="158" fill="hold">
                            <p:stCondLst>
                              <p:cond delay="6000"/>
                            </p:stCondLst>
                            <p:childTnLst>
                              <p:par>
                                <p:cTn id="159" presetID="22" presetClass="entr" presetSubtype="8" fill="hold" grpId="0" nodeType="afterEffect">
                                  <p:stCondLst>
                                    <p:cond delay="0"/>
                                  </p:stCondLst>
                                  <p:childTnLst>
                                    <p:set>
                                      <p:cBhvr>
                                        <p:cTn id="160" dur="1" fill="hold">
                                          <p:stCondLst>
                                            <p:cond delay="0"/>
                                          </p:stCondLst>
                                        </p:cTn>
                                        <p:tgtEl>
                                          <p:spTgt spid="121"/>
                                        </p:tgtEl>
                                        <p:attrNameLst>
                                          <p:attrName>style.visibility</p:attrName>
                                        </p:attrNameLst>
                                      </p:cBhvr>
                                      <p:to>
                                        <p:strVal val="visible"/>
                                      </p:to>
                                    </p:set>
                                    <p:animEffect transition="in" filter="wipe(left)">
                                      <p:cBhvr>
                                        <p:cTn id="161" dur="500"/>
                                        <p:tgtEl>
                                          <p:spTgt spid="121"/>
                                        </p:tgtEl>
                                      </p:cBhvr>
                                    </p:animEffect>
                                  </p:childTnLst>
                                </p:cTn>
                              </p:par>
                            </p:childTnLst>
                          </p:cTn>
                        </p:par>
                        <p:par>
                          <p:cTn id="162" fill="hold">
                            <p:stCondLst>
                              <p:cond delay="6500"/>
                            </p:stCondLst>
                            <p:childTnLst>
                              <p:par>
                                <p:cTn id="163" presetID="22" presetClass="entr" presetSubtype="8" fill="hold" grpId="0" nodeType="afterEffect">
                                  <p:stCondLst>
                                    <p:cond delay="0"/>
                                  </p:stCondLst>
                                  <p:childTnLst>
                                    <p:set>
                                      <p:cBhvr>
                                        <p:cTn id="164" dur="1" fill="hold">
                                          <p:stCondLst>
                                            <p:cond delay="0"/>
                                          </p:stCondLst>
                                        </p:cTn>
                                        <p:tgtEl>
                                          <p:spTgt spid="120"/>
                                        </p:tgtEl>
                                        <p:attrNameLst>
                                          <p:attrName>style.visibility</p:attrName>
                                        </p:attrNameLst>
                                      </p:cBhvr>
                                      <p:to>
                                        <p:strVal val="visible"/>
                                      </p:to>
                                    </p:set>
                                    <p:animEffect transition="in" filter="wipe(left)">
                                      <p:cBhvr>
                                        <p:cTn id="165" dur="500"/>
                                        <p:tgtEl>
                                          <p:spTgt spid="120"/>
                                        </p:tgtEl>
                                      </p:cBhvr>
                                    </p:animEffect>
                                  </p:childTnLst>
                                </p:cTn>
                              </p:par>
                              <p:par>
                                <p:cTn id="166" presetID="22" presetClass="entr" presetSubtype="8" fill="hold" nodeType="withEffect">
                                  <p:stCondLst>
                                    <p:cond delay="0"/>
                                  </p:stCondLst>
                                  <p:childTnLst>
                                    <p:set>
                                      <p:cBhvr>
                                        <p:cTn id="167" dur="1" fill="hold">
                                          <p:stCondLst>
                                            <p:cond delay="0"/>
                                          </p:stCondLst>
                                        </p:cTn>
                                        <p:tgtEl>
                                          <p:spTgt spid="119"/>
                                        </p:tgtEl>
                                        <p:attrNameLst>
                                          <p:attrName>style.visibility</p:attrName>
                                        </p:attrNameLst>
                                      </p:cBhvr>
                                      <p:to>
                                        <p:strVal val="visible"/>
                                      </p:to>
                                    </p:set>
                                    <p:animEffect transition="in" filter="wipe(left)">
                                      <p:cBhvr>
                                        <p:cTn id="168" dur="500"/>
                                        <p:tgtEl>
                                          <p:spTgt spid="119"/>
                                        </p:tgtEl>
                                      </p:cBhvr>
                                    </p:animEffect>
                                  </p:childTnLst>
                                </p:cTn>
                              </p:par>
                            </p:childTnLst>
                          </p:cTn>
                        </p:par>
                        <p:par>
                          <p:cTn id="169" fill="hold">
                            <p:stCondLst>
                              <p:cond delay="7000"/>
                            </p:stCondLst>
                            <p:childTnLst>
                              <p:par>
                                <p:cTn id="170" presetID="22" presetClass="entr" presetSubtype="8" fill="hold" grpId="0" nodeType="afterEffect">
                                  <p:stCondLst>
                                    <p:cond delay="0"/>
                                  </p:stCondLst>
                                  <p:childTnLst>
                                    <p:set>
                                      <p:cBhvr>
                                        <p:cTn id="171" dur="1" fill="hold">
                                          <p:stCondLst>
                                            <p:cond delay="0"/>
                                          </p:stCondLst>
                                        </p:cTn>
                                        <p:tgtEl>
                                          <p:spTgt spid="45"/>
                                        </p:tgtEl>
                                        <p:attrNameLst>
                                          <p:attrName>style.visibility</p:attrName>
                                        </p:attrNameLst>
                                      </p:cBhvr>
                                      <p:to>
                                        <p:strVal val="visible"/>
                                      </p:to>
                                    </p:set>
                                    <p:animEffect transition="in" filter="wipe(left)">
                                      <p:cBhvr>
                                        <p:cTn id="172" dur="500"/>
                                        <p:tgtEl>
                                          <p:spTgt spid="45"/>
                                        </p:tgtEl>
                                      </p:cBhvr>
                                    </p:animEffect>
                                  </p:childTnLst>
                                </p:cTn>
                              </p:par>
                              <p:par>
                                <p:cTn id="173" presetID="22" presetClass="entr" presetSubtype="8" fill="hold" grpId="0" nodeType="withEffect">
                                  <p:stCondLst>
                                    <p:cond delay="0"/>
                                  </p:stCondLst>
                                  <p:childTnLst>
                                    <p:set>
                                      <p:cBhvr>
                                        <p:cTn id="174" dur="1" fill="hold">
                                          <p:stCondLst>
                                            <p:cond delay="0"/>
                                          </p:stCondLst>
                                        </p:cTn>
                                        <p:tgtEl>
                                          <p:spTgt spid="46"/>
                                        </p:tgtEl>
                                        <p:attrNameLst>
                                          <p:attrName>style.visibility</p:attrName>
                                        </p:attrNameLst>
                                      </p:cBhvr>
                                      <p:to>
                                        <p:strVal val="visible"/>
                                      </p:to>
                                    </p:set>
                                    <p:animEffect transition="in" filter="wipe(left)">
                                      <p:cBhvr>
                                        <p:cTn id="175" dur="500"/>
                                        <p:tgtEl>
                                          <p:spTgt spid="46"/>
                                        </p:tgtEl>
                                      </p:cBhvr>
                                    </p:animEffect>
                                  </p:childTnLst>
                                </p:cTn>
                              </p:par>
                              <p:par>
                                <p:cTn id="176" presetID="22" presetClass="entr" presetSubtype="8" fill="hold" grpId="0" nodeType="withEffect">
                                  <p:stCondLst>
                                    <p:cond delay="0"/>
                                  </p:stCondLst>
                                  <p:childTnLst>
                                    <p:set>
                                      <p:cBhvr>
                                        <p:cTn id="177" dur="1" fill="hold">
                                          <p:stCondLst>
                                            <p:cond delay="0"/>
                                          </p:stCondLst>
                                        </p:cTn>
                                        <p:tgtEl>
                                          <p:spTgt spid="47"/>
                                        </p:tgtEl>
                                        <p:attrNameLst>
                                          <p:attrName>style.visibility</p:attrName>
                                        </p:attrNameLst>
                                      </p:cBhvr>
                                      <p:to>
                                        <p:strVal val="visible"/>
                                      </p:to>
                                    </p:set>
                                    <p:animEffect transition="in" filter="wipe(left)">
                                      <p:cBhvr>
                                        <p:cTn id="178" dur="500"/>
                                        <p:tgtEl>
                                          <p:spTgt spid="47"/>
                                        </p:tgtEl>
                                      </p:cBhvr>
                                    </p:animEffect>
                                  </p:childTnLst>
                                </p:cTn>
                              </p:par>
                              <p:par>
                                <p:cTn id="179" presetID="22" presetClass="entr" presetSubtype="8" fill="hold" grpId="0" nodeType="withEffect">
                                  <p:stCondLst>
                                    <p:cond delay="0"/>
                                  </p:stCondLst>
                                  <p:childTnLst>
                                    <p:set>
                                      <p:cBhvr>
                                        <p:cTn id="180" dur="1" fill="hold">
                                          <p:stCondLst>
                                            <p:cond delay="0"/>
                                          </p:stCondLst>
                                        </p:cTn>
                                        <p:tgtEl>
                                          <p:spTgt spid="48"/>
                                        </p:tgtEl>
                                        <p:attrNameLst>
                                          <p:attrName>style.visibility</p:attrName>
                                        </p:attrNameLst>
                                      </p:cBhvr>
                                      <p:to>
                                        <p:strVal val="visible"/>
                                      </p:to>
                                    </p:set>
                                    <p:animEffect transition="in" filter="wipe(left)">
                                      <p:cBhvr>
                                        <p:cTn id="181" dur="500"/>
                                        <p:tgtEl>
                                          <p:spTgt spid="48"/>
                                        </p:tgtEl>
                                      </p:cBhvr>
                                    </p:animEffect>
                                  </p:childTnLst>
                                </p:cTn>
                              </p:par>
                              <p:par>
                                <p:cTn id="182" presetID="22" presetClass="entr" presetSubtype="8" fill="hold" grpId="0" nodeType="withEffect">
                                  <p:stCondLst>
                                    <p:cond delay="0"/>
                                  </p:stCondLst>
                                  <p:childTnLst>
                                    <p:set>
                                      <p:cBhvr>
                                        <p:cTn id="183" dur="1" fill="hold">
                                          <p:stCondLst>
                                            <p:cond delay="0"/>
                                          </p:stCondLst>
                                        </p:cTn>
                                        <p:tgtEl>
                                          <p:spTgt spid="49"/>
                                        </p:tgtEl>
                                        <p:attrNameLst>
                                          <p:attrName>style.visibility</p:attrName>
                                        </p:attrNameLst>
                                      </p:cBhvr>
                                      <p:to>
                                        <p:strVal val="visible"/>
                                      </p:to>
                                    </p:set>
                                    <p:animEffect transition="in" filter="wipe(left)">
                                      <p:cBhvr>
                                        <p:cTn id="184" dur="500"/>
                                        <p:tgtEl>
                                          <p:spTgt spid="49"/>
                                        </p:tgtEl>
                                      </p:cBhvr>
                                    </p:animEffect>
                                  </p:childTnLst>
                                </p:cTn>
                              </p:par>
                              <p:par>
                                <p:cTn id="185" presetID="22" presetClass="entr" presetSubtype="8" fill="hold" grpId="0" nodeType="withEffect">
                                  <p:stCondLst>
                                    <p:cond delay="0"/>
                                  </p:stCondLst>
                                  <p:childTnLst>
                                    <p:set>
                                      <p:cBhvr>
                                        <p:cTn id="186" dur="1" fill="hold">
                                          <p:stCondLst>
                                            <p:cond delay="0"/>
                                          </p:stCondLst>
                                        </p:cTn>
                                        <p:tgtEl>
                                          <p:spTgt spid="50"/>
                                        </p:tgtEl>
                                        <p:attrNameLst>
                                          <p:attrName>style.visibility</p:attrName>
                                        </p:attrNameLst>
                                      </p:cBhvr>
                                      <p:to>
                                        <p:strVal val="visible"/>
                                      </p:to>
                                    </p:set>
                                    <p:animEffect transition="in" filter="wipe(left)">
                                      <p:cBhvr>
                                        <p:cTn id="187" dur="500"/>
                                        <p:tgtEl>
                                          <p:spTgt spid="50"/>
                                        </p:tgtEl>
                                      </p:cBhvr>
                                    </p:animEffect>
                                  </p:childTnLst>
                                </p:cTn>
                              </p:par>
                              <p:par>
                                <p:cTn id="188" presetID="22" presetClass="entr" presetSubtype="8" fill="hold" grpId="0" nodeType="withEffect">
                                  <p:stCondLst>
                                    <p:cond delay="0"/>
                                  </p:stCondLst>
                                  <p:childTnLst>
                                    <p:set>
                                      <p:cBhvr>
                                        <p:cTn id="189" dur="1" fill="hold">
                                          <p:stCondLst>
                                            <p:cond delay="0"/>
                                          </p:stCondLst>
                                        </p:cTn>
                                        <p:tgtEl>
                                          <p:spTgt spid="51"/>
                                        </p:tgtEl>
                                        <p:attrNameLst>
                                          <p:attrName>style.visibility</p:attrName>
                                        </p:attrNameLst>
                                      </p:cBhvr>
                                      <p:to>
                                        <p:strVal val="visible"/>
                                      </p:to>
                                    </p:set>
                                    <p:animEffect transition="in" filter="wipe(left)">
                                      <p:cBhvr>
                                        <p:cTn id="190" dur="500"/>
                                        <p:tgtEl>
                                          <p:spTgt spid="51"/>
                                        </p:tgtEl>
                                      </p:cBhvr>
                                    </p:animEffect>
                                  </p:childTnLst>
                                </p:cTn>
                              </p:par>
                              <p:par>
                                <p:cTn id="191" presetID="22" presetClass="entr" presetSubtype="8" fill="hold" grpId="0" nodeType="withEffect">
                                  <p:stCondLst>
                                    <p:cond delay="0"/>
                                  </p:stCondLst>
                                  <p:childTnLst>
                                    <p:set>
                                      <p:cBhvr>
                                        <p:cTn id="192" dur="1" fill="hold">
                                          <p:stCondLst>
                                            <p:cond delay="0"/>
                                          </p:stCondLst>
                                        </p:cTn>
                                        <p:tgtEl>
                                          <p:spTgt spid="52"/>
                                        </p:tgtEl>
                                        <p:attrNameLst>
                                          <p:attrName>style.visibility</p:attrName>
                                        </p:attrNameLst>
                                      </p:cBhvr>
                                      <p:to>
                                        <p:strVal val="visible"/>
                                      </p:to>
                                    </p:set>
                                    <p:animEffect transition="in" filter="wipe(left)">
                                      <p:cBhvr>
                                        <p:cTn id="193" dur="500"/>
                                        <p:tgtEl>
                                          <p:spTgt spid="52"/>
                                        </p:tgtEl>
                                      </p:cBhvr>
                                    </p:animEffect>
                                  </p:childTnLst>
                                </p:cTn>
                              </p:par>
                              <p:par>
                                <p:cTn id="194" presetID="22" presetClass="entr" presetSubtype="8" fill="hold" grpId="0" nodeType="withEffect">
                                  <p:stCondLst>
                                    <p:cond delay="0"/>
                                  </p:stCondLst>
                                  <p:childTnLst>
                                    <p:set>
                                      <p:cBhvr>
                                        <p:cTn id="195" dur="1" fill="hold">
                                          <p:stCondLst>
                                            <p:cond delay="0"/>
                                          </p:stCondLst>
                                        </p:cTn>
                                        <p:tgtEl>
                                          <p:spTgt spid="53"/>
                                        </p:tgtEl>
                                        <p:attrNameLst>
                                          <p:attrName>style.visibility</p:attrName>
                                        </p:attrNameLst>
                                      </p:cBhvr>
                                      <p:to>
                                        <p:strVal val="visible"/>
                                      </p:to>
                                    </p:set>
                                    <p:animEffect transition="in" filter="wipe(left)">
                                      <p:cBhvr>
                                        <p:cTn id="196" dur="500"/>
                                        <p:tgtEl>
                                          <p:spTgt spid="53"/>
                                        </p:tgtEl>
                                      </p:cBhvr>
                                    </p:animEffect>
                                  </p:childTnLst>
                                </p:cTn>
                              </p:par>
                              <p:par>
                                <p:cTn id="197" presetID="22" presetClass="entr" presetSubtype="8" fill="hold" grpId="0" nodeType="withEffect">
                                  <p:stCondLst>
                                    <p:cond delay="0"/>
                                  </p:stCondLst>
                                  <p:childTnLst>
                                    <p:set>
                                      <p:cBhvr>
                                        <p:cTn id="198" dur="1" fill="hold">
                                          <p:stCondLst>
                                            <p:cond delay="0"/>
                                          </p:stCondLst>
                                        </p:cTn>
                                        <p:tgtEl>
                                          <p:spTgt spid="126"/>
                                        </p:tgtEl>
                                        <p:attrNameLst>
                                          <p:attrName>style.visibility</p:attrName>
                                        </p:attrNameLst>
                                      </p:cBhvr>
                                      <p:to>
                                        <p:strVal val="visible"/>
                                      </p:to>
                                    </p:set>
                                    <p:animEffect transition="in" filter="wipe(left)">
                                      <p:cBhvr>
                                        <p:cTn id="199" dur="500"/>
                                        <p:tgtEl>
                                          <p:spTgt spid="126"/>
                                        </p:tgtEl>
                                      </p:cBhvr>
                                    </p:animEffect>
                                  </p:childTnLst>
                                </p:cTn>
                              </p:par>
                              <p:par>
                                <p:cTn id="200" presetID="22" presetClass="entr" presetSubtype="8" fill="hold" grpId="0" nodeType="withEffect">
                                  <p:stCondLst>
                                    <p:cond delay="0"/>
                                  </p:stCondLst>
                                  <p:childTnLst>
                                    <p:set>
                                      <p:cBhvr>
                                        <p:cTn id="201" dur="1" fill="hold">
                                          <p:stCondLst>
                                            <p:cond delay="0"/>
                                          </p:stCondLst>
                                        </p:cTn>
                                        <p:tgtEl>
                                          <p:spTgt spid="129"/>
                                        </p:tgtEl>
                                        <p:attrNameLst>
                                          <p:attrName>style.visibility</p:attrName>
                                        </p:attrNameLst>
                                      </p:cBhvr>
                                      <p:to>
                                        <p:strVal val="visible"/>
                                      </p:to>
                                    </p:set>
                                    <p:animEffect transition="in" filter="wipe(left)">
                                      <p:cBhvr>
                                        <p:cTn id="202" dur="500"/>
                                        <p:tgtEl>
                                          <p:spTgt spid="129"/>
                                        </p:tgtEl>
                                      </p:cBhvr>
                                    </p:animEffect>
                                  </p:childTnLst>
                                </p:cTn>
                              </p:par>
                              <p:par>
                                <p:cTn id="203" presetID="22" presetClass="entr" presetSubtype="8" fill="hold" grpId="0" nodeType="withEffect">
                                  <p:stCondLst>
                                    <p:cond delay="0"/>
                                  </p:stCondLst>
                                  <p:childTnLst>
                                    <p:set>
                                      <p:cBhvr>
                                        <p:cTn id="204" dur="1" fill="hold">
                                          <p:stCondLst>
                                            <p:cond delay="0"/>
                                          </p:stCondLst>
                                        </p:cTn>
                                        <p:tgtEl>
                                          <p:spTgt spid="130"/>
                                        </p:tgtEl>
                                        <p:attrNameLst>
                                          <p:attrName>style.visibility</p:attrName>
                                        </p:attrNameLst>
                                      </p:cBhvr>
                                      <p:to>
                                        <p:strVal val="visible"/>
                                      </p:to>
                                    </p:set>
                                    <p:animEffect transition="in" filter="wipe(left)">
                                      <p:cBhvr>
                                        <p:cTn id="205" dur="500"/>
                                        <p:tgtEl>
                                          <p:spTgt spid="130"/>
                                        </p:tgtEl>
                                      </p:cBhvr>
                                    </p:animEffect>
                                  </p:childTnLst>
                                </p:cTn>
                              </p:par>
                              <p:par>
                                <p:cTn id="206" presetID="22" presetClass="entr" presetSubtype="8" fill="hold" grpId="0" nodeType="withEffect">
                                  <p:stCondLst>
                                    <p:cond delay="0"/>
                                  </p:stCondLst>
                                  <p:childTnLst>
                                    <p:set>
                                      <p:cBhvr>
                                        <p:cTn id="207" dur="1" fill="hold">
                                          <p:stCondLst>
                                            <p:cond delay="0"/>
                                          </p:stCondLst>
                                        </p:cTn>
                                        <p:tgtEl>
                                          <p:spTgt spid="132"/>
                                        </p:tgtEl>
                                        <p:attrNameLst>
                                          <p:attrName>style.visibility</p:attrName>
                                        </p:attrNameLst>
                                      </p:cBhvr>
                                      <p:to>
                                        <p:strVal val="visible"/>
                                      </p:to>
                                    </p:set>
                                    <p:animEffect transition="in" filter="wipe(left)">
                                      <p:cBhvr>
                                        <p:cTn id="208" dur="500"/>
                                        <p:tgtEl>
                                          <p:spTgt spid="132"/>
                                        </p:tgtEl>
                                      </p:cBhvr>
                                    </p:animEffect>
                                  </p:childTnLst>
                                </p:cTn>
                              </p:par>
                              <p:par>
                                <p:cTn id="209" presetID="22" presetClass="entr" presetSubtype="8" fill="hold" grpId="0" nodeType="withEffect">
                                  <p:stCondLst>
                                    <p:cond delay="0"/>
                                  </p:stCondLst>
                                  <p:childTnLst>
                                    <p:set>
                                      <p:cBhvr>
                                        <p:cTn id="210" dur="1" fill="hold">
                                          <p:stCondLst>
                                            <p:cond delay="0"/>
                                          </p:stCondLst>
                                        </p:cTn>
                                        <p:tgtEl>
                                          <p:spTgt spid="133"/>
                                        </p:tgtEl>
                                        <p:attrNameLst>
                                          <p:attrName>style.visibility</p:attrName>
                                        </p:attrNameLst>
                                      </p:cBhvr>
                                      <p:to>
                                        <p:strVal val="visible"/>
                                      </p:to>
                                    </p:set>
                                    <p:animEffect transition="in" filter="wipe(left)">
                                      <p:cBhvr>
                                        <p:cTn id="211" dur="500"/>
                                        <p:tgtEl>
                                          <p:spTgt spid="133"/>
                                        </p:tgtEl>
                                      </p:cBhvr>
                                    </p:animEffect>
                                  </p:childTnLst>
                                </p:cTn>
                              </p:par>
                              <p:par>
                                <p:cTn id="212" presetID="22" presetClass="entr" presetSubtype="8" fill="hold" grpId="0" nodeType="withEffect">
                                  <p:stCondLst>
                                    <p:cond delay="0"/>
                                  </p:stCondLst>
                                  <p:childTnLst>
                                    <p:set>
                                      <p:cBhvr>
                                        <p:cTn id="213" dur="1" fill="hold">
                                          <p:stCondLst>
                                            <p:cond delay="0"/>
                                          </p:stCondLst>
                                        </p:cTn>
                                        <p:tgtEl>
                                          <p:spTgt spid="135"/>
                                        </p:tgtEl>
                                        <p:attrNameLst>
                                          <p:attrName>style.visibility</p:attrName>
                                        </p:attrNameLst>
                                      </p:cBhvr>
                                      <p:to>
                                        <p:strVal val="visible"/>
                                      </p:to>
                                    </p:set>
                                    <p:animEffect transition="in" filter="wipe(left)">
                                      <p:cBhvr>
                                        <p:cTn id="214" dur="500"/>
                                        <p:tgtEl>
                                          <p:spTgt spid="135"/>
                                        </p:tgtEl>
                                      </p:cBhvr>
                                    </p:animEffect>
                                  </p:childTnLst>
                                </p:cTn>
                              </p:par>
                              <p:par>
                                <p:cTn id="215" presetID="22" presetClass="entr" presetSubtype="8" fill="hold" grpId="0" nodeType="withEffect">
                                  <p:stCondLst>
                                    <p:cond delay="0"/>
                                  </p:stCondLst>
                                  <p:childTnLst>
                                    <p:set>
                                      <p:cBhvr>
                                        <p:cTn id="216" dur="1" fill="hold">
                                          <p:stCondLst>
                                            <p:cond delay="0"/>
                                          </p:stCondLst>
                                        </p:cTn>
                                        <p:tgtEl>
                                          <p:spTgt spid="136"/>
                                        </p:tgtEl>
                                        <p:attrNameLst>
                                          <p:attrName>style.visibility</p:attrName>
                                        </p:attrNameLst>
                                      </p:cBhvr>
                                      <p:to>
                                        <p:strVal val="visible"/>
                                      </p:to>
                                    </p:set>
                                    <p:animEffect transition="in" filter="wipe(left)">
                                      <p:cBhvr>
                                        <p:cTn id="217" dur="500"/>
                                        <p:tgtEl>
                                          <p:spTgt spid="136"/>
                                        </p:tgtEl>
                                      </p:cBhvr>
                                    </p:animEffect>
                                  </p:childTnLst>
                                </p:cTn>
                              </p:par>
                              <p:par>
                                <p:cTn id="218" presetID="22" presetClass="entr" presetSubtype="8" fill="hold" grpId="0" nodeType="withEffect">
                                  <p:stCondLst>
                                    <p:cond delay="0"/>
                                  </p:stCondLst>
                                  <p:childTnLst>
                                    <p:set>
                                      <p:cBhvr>
                                        <p:cTn id="219" dur="1" fill="hold">
                                          <p:stCondLst>
                                            <p:cond delay="0"/>
                                          </p:stCondLst>
                                        </p:cTn>
                                        <p:tgtEl>
                                          <p:spTgt spid="127"/>
                                        </p:tgtEl>
                                        <p:attrNameLst>
                                          <p:attrName>style.visibility</p:attrName>
                                        </p:attrNameLst>
                                      </p:cBhvr>
                                      <p:to>
                                        <p:strVal val="visible"/>
                                      </p:to>
                                    </p:set>
                                    <p:animEffect transition="in" filter="wipe(left)">
                                      <p:cBhvr>
                                        <p:cTn id="220" dur="500"/>
                                        <p:tgtEl>
                                          <p:spTgt spid="127"/>
                                        </p:tgtEl>
                                      </p:cBhvr>
                                    </p:animEffect>
                                  </p:childTnLst>
                                </p:cTn>
                              </p:par>
                              <p:par>
                                <p:cTn id="221" presetID="22" presetClass="entr" presetSubtype="8" fill="hold" grpId="0" nodeType="withEffect">
                                  <p:stCondLst>
                                    <p:cond delay="0"/>
                                  </p:stCondLst>
                                  <p:childTnLst>
                                    <p:set>
                                      <p:cBhvr>
                                        <p:cTn id="222" dur="1" fill="hold">
                                          <p:stCondLst>
                                            <p:cond delay="0"/>
                                          </p:stCondLst>
                                        </p:cTn>
                                        <p:tgtEl>
                                          <p:spTgt spid="54"/>
                                        </p:tgtEl>
                                        <p:attrNameLst>
                                          <p:attrName>style.visibility</p:attrName>
                                        </p:attrNameLst>
                                      </p:cBhvr>
                                      <p:to>
                                        <p:strVal val="visible"/>
                                      </p:to>
                                    </p:set>
                                    <p:animEffect transition="in" filter="wipe(left)">
                                      <p:cBhvr>
                                        <p:cTn id="223" dur="500"/>
                                        <p:tgtEl>
                                          <p:spTgt spid="54"/>
                                        </p:tgtEl>
                                      </p:cBhvr>
                                    </p:animEffect>
                                  </p:childTnLst>
                                </p:cTn>
                              </p:par>
                              <p:par>
                                <p:cTn id="224" presetID="22" presetClass="entr" presetSubtype="8" fill="hold" grpId="0" nodeType="withEffect">
                                  <p:stCondLst>
                                    <p:cond delay="0"/>
                                  </p:stCondLst>
                                  <p:childTnLst>
                                    <p:set>
                                      <p:cBhvr>
                                        <p:cTn id="225" dur="1" fill="hold">
                                          <p:stCondLst>
                                            <p:cond delay="0"/>
                                          </p:stCondLst>
                                        </p:cTn>
                                        <p:tgtEl>
                                          <p:spTgt spid="105"/>
                                        </p:tgtEl>
                                        <p:attrNameLst>
                                          <p:attrName>style.visibility</p:attrName>
                                        </p:attrNameLst>
                                      </p:cBhvr>
                                      <p:to>
                                        <p:strVal val="visible"/>
                                      </p:to>
                                    </p:set>
                                    <p:animEffect transition="in" filter="wipe(left)">
                                      <p:cBhvr>
                                        <p:cTn id="226" dur="500"/>
                                        <p:tgtEl>
                                          <p:spTgt spid="105"/>
                                        </p:tgtEl>
                                      </p:cBhvr>
                                    </p:animEffect>
                                  </p:childTnLst>
                                </p:cTn>
                              </p:par>
                              <p:par>
                                <p:cTn id="227" presetID="22" presetClass="entr" presetSubtype="8" fill="hold" grpId="0" nodeType="withEffect">
                                  <p:stCondLst>
                                    <p:cond delay="0"/>
                                  </p:stCondLst>
                                  <p:childTnLst>
                                    <p:set>
                                      <p:cBhvr>
                                        <p:cTn id="228" dur="1" fill="hold">
                                          <p:stCondLst>
                                            <p:cond delay="0"/>
                                          </p:stCondLst>
                                        </p:cTn>
                                        <p:tgtEl>
                                          <p:spTgt spid="106"/>
                                        </p:tgtEl>
                                        <p:attrNameLst>
                                          <p:attrName>style.visibility</p:attrName>
                                        </p:attrNameLst>
                                      </p:cBhvr>
                                      <p:to>
                                        <p:strVal val="visible"/>
                                      </p:to>
                                    </p:set>
                                    <p:animEffect transition="in" filter="wipe(left)">
                                      <p:cBhvr>
                                        <p:cTn id="229" dur="500"/>
                                        <p:tgtEl>
                                          <p:spTgt spid="106"/>
                                        </p:tgtEl>
                                      </p:cBhvr>
                                    </p:animEffect>
                                  </p:childTnLst>
                                </p:cTn>
                              </p:par>
                              <p:par>
                                <p:cTn id="230" presetID="22" presetClass="entr" presetSubtype="8" fill="hold" grpId="0" nodeType="withEffect">
                                  <p:stCondLst>
                                    <p:cond delay="0"/>
                                  </p:stCondLst>
                                  <p:childTnLst>
                                    <p:set>
                                      <p:cBhvr>
                                        <p:cTn id="231" dur="1" fill="hold">
                                          <p:stCondLst>
                                            <p:cond delay="0"/>
                                          </p:stCondLst>
                                        </p:cTn>
                                        <p:tgtEl>
                                          <p:spTgt spid="107"/>
                                        </p:tgtEl>
                                        <p:attrNameLst>
                                          <p:attrName>style.visibility</p:attrName>
                                        </p:attrNameLst>
                                      </p:cBhvr>
                                      <p:to>
                                        <p:strVal val="visible"/>
                                      </p:to>
                                    </p:set>
                                    <p:animEffect transition="in" filter="wipe(left)">
                                      <p:cBhvr>
                                        <p:cTn id="232" dur="500"/>
                                        <p:tgtEl>
                                          <p:spTgt spid="107"/>
                                        </p:tgtEl>
                                      </p:cBhvr>
                                    </p:animEffect>
                                  </p:childTnLst>
                                </p:cTn>
                              </p:par>
                              <p:par>
                                <p:cTn id="233" presetID="22" presetClass="entr" presetSubtype="8" fill="hold" grpId="0" nodeType="withEffect">
                                  <p:stCondLst>
                                    <p:cond delay="0"/>
                                  </p:stCondLst>
                                  <p:childTnLst>
                                    <p:set>
                                      <p:cBhvr>
                                        <p:cTn id="234" dur="1" fill="hold">
                                          <p:stCondLst>
                                            <p:cond delay="0"/>
                                          </p:stCondLst>
                                        </p:cTn>
                                        <p:tgtEl>
                                          <p:spTgt spid="108"/>
                                        </p:tgtEl>
                                        <p:attrNameLst>
                                          <p:attrName>style.visibility</p:attrName>
                                        </p:attrNameLst>
                                      </p:cBhvr>
                                      <p:to>
                                        <p:strVal val="visible"/>
                                      </p:to>
                                    </p:set>
                                    <p:animEffect transition="in" filter="wipe(left)">
                                      <p:cBhvr>
                                        <p:cTn id="235" dur="500"/>
                                        <p:tgtEl>
                                          <p:spTgt spid="108"/>
                                        </p:tgtEl>
                                      </p:cBhvr>
                                    </p:animEffect>
                                  </p:childTnLst>
                                </p:cTn>
                              </p:par>
                              <p:par>
                                <p:cTn id="236" presetID="22" presetClass="entr" presetSubtype="8" fill="hold" grpId="0" nodeType="withEffect">
                                  <p:stCondLst>
                                    <p:cond delay="0"/>
                                  </p:stCondLst>
                                  <p:childTnLst>
                                    <p:set>
                                      <p:cBhvr>
                                        <p:cTn id="237" dur="1" fill="hold">
                                          <p:stCondLst>
                                            <p:cond delay="0"/>
                                          </p:stCondLst>
                                        </p:cTn>
                                        <p:tgtEl>
                                          <p:spTgt spid="123"/>
                                        </p:tgtEl>
                                        <p:attrNameLst>
                                          <p:attrName>style.visibility</p:attrName>
                                        </p:attrNameLst>
                                      </p:cBhvr>
                                      <p:to>
                                        <p:strVal val="visible"/>
                                      </p:to>
                                    </p:set>
                                    <p:animEffect transition="in" filter="wipe(left)">
                                      <p:cBhvr>
                                        <p:cTn id="238" dur="500"/>
                                        <p:tgtEl>
                                          <p:spTgt spid="123"/>
                                        </p:tgtEl>
                                      </p:cBhvr>
                                    </p:animEffect>
                                  </p:childTnLst>
                                </p:cTn>
                              </p:par>
                              <p:par>
                                <p:cTn id="239" presetID="22" presetClass="entr" presetSubtype="8" fill="hold" grpId="0" nodeType="withEffect">
                                  <p:stCondLst>
                                    <p:cond delay="0"/>
                                  </p:stCondLst>
                                  <p:childTnLst>
                                    <p:set>
                                      <p:cBhvr>
                                        <p:cTn id="240" dur="1" fill="hold">
                                          <p:stCondLst>
                                            <p:cond delay="0"/>
                                          </p:stCondLst>
                                        </p:cTn>
                                        <p:tgtEl>
                                          <p:spTgt spid="124"/>
                                        </p:tgtEl>
                                        <p:attrNameLst>
                                          <p:attrName>style.visibility</p:attrName>
                                        </p:attrNameLst>
                                      </p:cBhvr>
                                      <p:to>
                                        <p:strVal val="visible"/>
                                      </p:to>
                                    </p:set>
                                    <p:animEffect transition="in" filter="wipe(left)">
                                      <p:cBhvr>
                                        <p:cTn id="241" dur="500"/>
                                        <p:tgtEl>
                                          <p:spTgt spid="124"/>
                                        </p:tgtEl>
                                      </p:cBhvr>
                                    </p:animEffect>
                                  </p:childTnLst>
                                </p:cTn>
                              </p:par>
                            </p:childTnLst>
                          </p:cTn>
                        </p:par>
                        <p:par>
                          <p:cTn id="242" fill="hold">
                            <p:stCondLst>
                              <p:cond delay="7500"/>
                            </p:stCondLst>
                            <p:childTnLst>
                              <p:par>
                                <p:cTn id="243" presetID="22" presetClass="entr" presetSubtype="4" repeatCount="5000" fill="hold" nodeType="afterEffect">
                                  <p:stCondLst>
                                    <p:cond delay="0"/>
                                  </p:stCondLst>
                                  <p:childTnLst>
                                    <p:set>
                                      <p:cBhvr>
                                        <p:cTn id="244" dur="1" fill="hold">
                                          <p:stCondLst>
                                            <p:cond delay="0"/>
                                          </p:stCondLst>
                                        </p:cTn>
                                        <p:tgtEl>
                                          <p:spTgt spid="109"/>
                                        </p:tgtEl>
                                        <p:attrNameLst>
                                          <p:attrName>style.visibility</p:attrName>
                                        </p:attrNameLst>
                                      </p:cBhvr>
                                      <p:to>
                                        <p:strVal val="visible"/>
                                      </p:to>
                                    </p:set>
                                    <p:animEffect transition="in" filter="wipe(down)">
                                      <p:cBhvr>
                                        <p:cTn id="245" dur="500"/>
                                        <p:tgtEl>
                                          <p:spTgt spid="109"/>
                                        </p:tgtEl>
                                      </p:cBhvr>
                                    </p:animEffect>
                                  </p:childTnLst>
                                </p:cTn>
                              </p:par>
                              <p:par>
                                <p:cTn id="246" presetID="22" presetClass="entr" presetSubtype="4" repeatCount="5000" fill="hold" nodeType="withEffect">
                                  <p:stCondLst>
                                    <p:cond delay="0"/>
                                  </p:stCondLst>
                                  <p:childTnLst>
                                    <p:set>
                                      <p:cBhvr>
                                        <p:cTn id="247" dur="1" fill="hold">
                                          <p:stCondLst>
                                            <p:cond delay="0"/>
                                          </p:stCondLst>
                                        </p:cTn>
                                        <p:tgtEl>
                                          <p:spTgt spid="110"/>
                                        </p:tgtEl>
                                        <p:attrNameLst>
                                          <p:attrName>style.visibility</p:attrName>
                                        </p:attrNameLst>
                                      </p:cBhvr>
                                      <p:to>
                                        <p:strVal val="visible"/>
                                      </p:to>
                                    </p:set>
                                    <p:animEffect transition="in" filter="wipe(down)">
                                      <p:cBhvr>
                                        <p:cTn id="248" dur="500"/>
                                        <p:tgtEl>
                                          <p:spTgt spid="110"/>
                                        </p:tgtEl>
                                      </p:cBhvr>
                                    </p:animEffect>
                                  </p:childTnLst>
                                </p:cTn>
                              </p:par>
                              <p:par>
                                <p:cTn id="249" presetID="22" presetClass="entr" presetSubtype="4" repeatCount="5000" fill="hold" nodeType="withEffect">
                                  <p:stCondLst>
                                    <p:cond delay="0"/>
                                  </p:stCondLst>
                                  <p:childTnLst>
                                    <p:set>
                                      <p:cBhvr>
                                        <p:cTn id="250" dur="1" fill="hold">
                                          <p:stCondLst>
                                            <p:cond delay="0"/>
                                          </p:stCondLst>
                                        </p:cTn>
                                        <p:tgtEl>
                                          <p:spTgt spid="111"/>
                                        </p:tgtEl>
                                        <p:attrNameLst>
                                          <p:attrName>style.visibility</p:attrName>
                                        </p:attrNameLst>
                                      </p:cBhvr>
                                      <p:to>
                                        <p:strVal val="visible"/>
                                      </p:to>
                                    </p:set>
                                    <p:animEffect transition="in" filter="wipe(down)">
                                      <p:cBhvr>
                                        <p:cTn id="251" dur="500"/>
                                        <p:tgtEl>
                                          <p:spTgt spid="111"/>
                                        </p:tgtEl>
                                      </p:cBhvr>
                                    </p:animEffect>
                                  </p:childTnLst>
                                </p:cTn>
                              </p:par>
                              <p:par>
                                <p:cTn id="252" presetID="22" presetClass="entr" presetSubtype="4" repeatCount="5000" fill="hold" nodeType="withEffect">
                                  <p:stCondLst>
                                    <p:cond delay="0"/>
                                  </p:stCondLst>
                                  <p:childTnLst>
                                    <p:set>
                                      <p:cBhvr>
                                        <p:cTn id="253" dur="1" fill="hold">
                                          <p:stCondLst>
                                            <p:cond delay="0"/>
                                          </p:stCondLst>
                                        </p:cTn>
                                        <p:tgtEl>
                                          <p:spTgt spid="128"/>
                                        </p:tgtEl>
                                        <p:attrNameLst>
                                          <p:attrName>style.visibility</p:attrName>
                                        </p:attrNameLst>
                                      </p:cBhvr>
                                      <p:to>
                                        <p:strVal val="visible"/>
                                      </p:to>
                                    </p:set>
                                    <p:animEffect transition="in" filter="wipe(down)">
                                      <p:cBhvr>
                                        <p:cTn id="254" dur="500"/>
                                        <p:tgtEl>
                                          <p:spTgt spid="128"/>
                                        </p:tgtEl>
                                      </p:cBhvr>
                                    </p:animEffect>
                                  </p:childTnLst>
                                </p:cTn>
                              </p:par>
                              <p:par>
                                <p:cTn id="255" presetID="22" presetClass="entr" presetSubtype="4" repeatCount="5000" fill="hold" nodeType="withEffect">
                                  <p:stCondLst>
                                    <p:cond delay="0"/>
                                  </p:stCondLst>
                                  <p:childTnLst>
                                    <p:set>
                                      <p:cBhvr>
                                        <p:cTn id="256" dur="1" fill="hold">
                                          <p:stCondLst>
                                            <p:cond delay="0"/>
                                          </p:stCondLst>
                                        </p:cTn>
                                        <p:tgtEl>
                                          <p:spTgt spid="131"/>
                                        </p:tgtEl>
                                        <p:attrNameLst>
                                          <p:attrName>style.visibility</p:attrName>
                                        </p:attrNameLst>
                                      </p:cBhvr>
                                      <p:to>
                                        <p:strVal val="visible"/>
                                      </p:to>
                                    </p:set>
                                    <p:animEffect transition="in" filter="wipe(down)">
                                      <p:cBhvr>
                                        <p:cTn id="257" dur="500"/>
                                        <p:tgtEl>
                                          <p:spTgt spid="131"/>
                                        </p:tgtEl>
                                      </p:cBhvr>
                                    </p:animEffect>
                                  </p:childTnLst>
                                </p:cTn>
                              </p:par>
                              <p:par>
                                <p:cTn id="258" presetID="22" presetClass="entr" presetSubtype="1" repeatCount="5000" fill="hold" nodeType="withEffect">
                                  <p:stCondLst>
                                    <p:cond delay="0"/>
                                  </p:stCondLst>
                                  <p:childTnLst>
                                    <p:set>
                                      <p:cBhvr>
                                        <p:cTn id="259" dur="1" fill="hold">
                                          <p:stCondLst>
                                            <p:cond delay="0"/>
                                          </p:stCondLst>
                                        </p:cTn>
                                        <p:tgtEl>
                                          <p:spTgt spid="134"/>
                                        </p:tgtEl>
                                        <p:attrNameLst>
                                          <p:attrName>style.visibility</p:attrName>
                                        </p:attrNameLst>
                                      </p:cBhvr>
                                      <p:to>
                                        <p:strVal val="visible"/>
                                      </p:to>
                                    </p:set>
                                    <p:animEffect transition="in" filter="wipe(up)">
                                      <p:cBhvr>
                                        <p:cTn id="260" dur="500"/>
                                        <p:tgtEl>
                                          <p:spTgt spid="134"/>
                                        </p:tgtEl>
                                      </p:cBhvr>
                                    </p:animEffect>
                                  </p:childTnLst>
                                </p:cTn>
                              </p:par>
                              <p:par>
                                <p:cTn id="261" presetID="22" presetClass="entr" presetSubtype="1" repeatCount="5000" fill="hold" nodeType="withEffect">
                                  <p:stCondLst>
                                    <p:cond delay="0"/>
                                  </p:stCondLst>
                                  <p:childTnLst>
                                    <p:set>
                                      <p:cBhvr>
                                        <p:cTn id="262" dur="1" fill="hold">
                                          <p:stCondLst>
                                            <p:cond delay="0"/>
                                          </p:stCondLst>
                                        </p:cTn>
                                        <p:tgtEl>
                                          <p:spTgt spid="137"/>
                                        </p:tgtEl>
                                        <p:attrNameLst>
                                          <p:attrName>style.visibility</p:attrName>
                                        </p:attrNameLst>
                                      </p:cBhvr>
                                      <p:to>
                                        <p:strVal val="visible"/>
                                      </p:to>
                                    </p:set>
                                    <p:animEffect transition="in" filter="wipe(up)">
                                      <p:cBhvr>
                                        <p:cTn id="263" dur="500"/>
                                        <p:tgtEl>
                                          <p:spTgt spid="137"/>
                                        </p:tgtEl>
                                      </p:cBhvr>
                                    </p:animEffect>
                                  </p:childTnLst>
                                </p:cTn>
                              </p:par>
                              <p:par>
                                <p:cTn id="264" presetID="22" presetClass="entr" presetSubtype="1" repeatCount="5000" fill="hold" nodeType="withEffect">
                                  <p:stCondLst>
                                    <p:cond delay="0"/>
                                  </p:stCondLst>
                                  <p:childTnLst>
                                    <p:set>
                                      <p:cBhvr>
                                        <p:cTn id="265" dur="1" fill="hold">
                                          <p:stCondLst>
                                            <p:cond delay="0"/>
                                          </p:stCondLst>
                                        </p:cTn>
                                        <p:tgtEl>
                                          <p:spTgt spid="112"/>
                                        </p:tgtEl>
                                        <p:attrNameLst>
                                          <p:attrName>style.visibility</p:attrName>
                                        </p:attrNameLst>
                                      </p:cBhvr>
                                      <p:to>
                                        <p:strVal val="visible"/>
                                      </p:to>
                                    </p:set>
                                    <p:animEffect transition="in" filter="wipe(up)">
                                      <p:cBhvr>
                                        <p:cTn id="266" dur="500"/>
                                        <p:tgtEl>
                                          <p:spTgt spid="112"/>
                                        </p:tgtEl>
                                      </p:cBhvr>
                                    </p:animEffect>
                                  </p:childTnLst>
                                </p:cTn>
                              </p:par>
                              <p:par>
                                <p:cTn id="267" presetID="22" presetClass="entr" presetSubtype="1" repeatCount="5000" fill="hold" nodeType="withEffect">
                                  <p:stCondLst>
                                    <p:cond delay="0"/>
                                  </p:stCondLst>
                                  <p:childTnLst>
                                    <p:set>
                                      <p:cBhvr>
                                        <p:cTn id="268" dur="1" fill="hold">
                                          <p:stCondLst>
                                            <p:cond delay="0"/>
                                          </p:stCondLst>
                                        </p:cTn>
                                        <p:tgtEl>
                                          <p:spTgt spid="113"/>
                                        </p:tgtEl>
                                        <p:attrNameLst>
                                          <p:attrName>style.visibility</p:attrName>
                                        </p:attrNameLst>
                                      </p:cBhvr>
                                      <p:to>
                                        <p:strVal val="visible"/>
                                      </p:to>
                                    </p:set>
                                    <p:animEffect transition="in" filter="wipe(up)">
                                      <p:cBhvr>
                                        <p:cTn id="269" dur="500"/>
                                        <p:tgtEl>
                                          <p:spTgt spid="113"/>
                                        </p:tgtEl>
                                      </p:cBhvr>
                                    </p:animEffect>
                                  </p:childTnLst>
                                </p:cTn>
                              </p:par>
                              <p:par>
                                <p:cTn id="270" presetID="22" presetClass="entr" presetSubtype="1" repeatCount="5000" fill="hold" nodeType="withEffect">
                                  <p:stCondLst>
                                    <p:cond delay="0"/>
                                  </p:stCondLst>
                                  <p:childTnLst>
                                    <p:set>
                                      <p:cBhvr>
                                        <p:cTn id="271" dur="1" fill="hold">
                                          <p:stCondLst>
                                            <p:cond delay="0"/>
                                          </p:stCondLst>
                                        </p:cTn>
                                        <p:tgtEl>
                                          <p:spTgt spid="114"/>
                                        </p:tgtEl>
                                        <p:attrNameLst>
                                          <p:attrName>style.visibility</p:attrName>
                                        </p:attrNameLst>
                                      </p:cBhvr>
                                      <p:to>
                                        <p:strVal val="visible"/>
                                      </p:to>
                                    </p:set>
                                    <p:animEffect transition="in" filter="wipe(up)">
                                      <p:cBhvr>
                                        <p:cTn id="272" dur="500"/>
                                        <p:tgtEl>
                                          <p:spTgt spid="114"/>
                                        </p:tgtEl>
                                      </p:cBhvr>
                                    </p:animEffect>
                                  </p:childTnLst>
                                </p:cTn>
                              </p:par>
                              <p:par>
                                <p:cTn id="273" presetID="22" presetClass="entr" presetSubtype="4" repeatCount="5000" fill="hold" nodeType="withEffect">
                                  <p:stCondLst>
                                    <p:cond delay="0"/>
                                  </p:stCondLst>
                                  <p:childTnLst>
                                    <p:set>
                                      <p:cBhvr>
                                        <p:cTn id="274" dur="1" fill="hold">
                                          <p:stCondLst>
                                            <p:cond delay="0"/>
                                          </p:stCondLst>
                                        </p:cTn>
                                        <p:tgtEl>
                                          <p:spTgt spid="125"/>
                                        </p:tgtEl>
                                        <p:attrNameLst>
                                          <p:attrName>style.visibility</p:attrName>
                                        </p:attrNameLst>
                                      </p:cBhvr>
                                      <p:to>
                                        <p:strVal val="visible"/>
                                      </p:to>
                                    </p:set>
                                    <p:animEffect transition="in" filter="wipe(down)">
                                      <p:cBhvr>
                                        <p:cTn id="275" dur="500"/>
                                        <p:tgtEl>
                                          <p:spTgt spid="125"/>
                                        </p:tgtEl>
                                      </p:cBhvr>
                                    </p:animEffect>
                                  </p:childTnLst>
                                </p:cTn>
                              </p:par>
                              <p:par>
                                <p:cTn id="276" presetID="22" presetClass="entr" presetSubtype="4" repeatCount="5000" fill="hold" nodeType="withEffect">
                                  <p:stCondLst>
                                    <p:cond delay="0"/>
                                  </p:stCondLst>
                                  <p:childTnLst>
                                    <p:set>
                                      <p:cBhvr>
                                        <p:cTn id="277" dur="1" fill="hold">
                                          <p:stCondLst>
                                            <p:cond delay="0"/>
                                          </p:stCondLst>
                                        </p:cTn>
                                        <p:tgtEl>
                                          <p:spTgt spid="115"/>
                                        </p:tgtEl>
                                        <p:attrNameLst>
                                          <p:attrName>style.visibility</p:attrName>
                                        </p:attrNameLst>
                                      </p:cBhvr>
                                      <p:to>
                                        <p:strVal val="visible"/>
                                      </p:to>
                                    </p:set>
                                    <p:animEffect transition="in" filter="wipe(down)">
                                      <p:cBhvr>
                                        <p:cTn id="278" dur="500"/>
                                        <p:tgtEl>
                                          <p:spTgt spid="115"/>
                                        </p:tgtEl>
                                      </p:cBhvr>
                                    </p:animEffect>
                                  </p:childTnLst>
                                </p:cTn>
                              </p:par>
                            </p:childTnLst>
                          </p:cTn>
                        </p:par>
                        <p:par>
                          <p:cTn id="279" fill="hold">
                            <p:stCondLst>
                              <p:cond delay="10000"/>
                            </p:stCondLst>
                            <p:childTnLst>
                              <p:par>
                                <p:cTn id="280" presetID="10" presetClass="exit" presetSubtype="0" fill="hold" nodeType="afterEffect">
                                  <p:stCondLst>
                                    <p:cond delay="0"/>
                                  </p:stCondLst>
                                  <p:childTnLst>
                                    <p:animEffect transition="out" filter="fade">
                                      <p:cBhvr>
                                        <p:cTn id="281" dur="500"/>
                                        <p:tgtEl>
                                          <p:spTgt spid="113"/>
                                        </p:tgtEl>
                                      </p:cBhvr>
                                    </p:animEffect>
                                    <p:set>
                                      <p:cBhvr>
                                        <p:cTn id="282" dur="1" fill="hold">
                                          <p:stCondLst>
                                            <p:cond delay="499"/>
                                          </p:stCondLst>
                                        </p:cTn>
                                        <p:tgtEl>
                                          <p:spTgt spid="113"/>
                                        </p:tgtEl>
                                        <p:attrNameLst>
                                          <p:attrName>style.visibility</p:attrName>
                                        </p:attrNameLst>
                                      </p:cBhvr>
                                      <p:to>
                                        <p:strVal val="hidden"/>
                                      </p:to>
                                    </p:set>
                                  </p:childTnLst>
                                </p:cTn>
                              </p:par>
                              <p:par>
                                <p:cTn id="283" presetID="10" presetClass="exit" presetSubtype="0" fill="hold" nodeType="withEffect">
                                  <p:stCondLst>
                                    <p:cond delay="0"/>
                                  </p:stCondLst>
                                  <p:childTnLst>
                                    <p:animEffect transition="out" filter="fade">
                                      <p:cBhvr>
                                        <p:cTn id="284" dur="500"/>
                                        <p:tgtEl>
                                          <p:spTgt spid="114"/>
                                        </p:tgtEl>
                                      </p:cBhvr>
                                    </p:animEffect>
                                    <p:set>
                                      <p:cBhvr>
                                        <p:cTn id="285" dur="1" fill="hold">
                                          <p:stCondLst>
                                            <p:cond delay="499"/>
                                          </p:stCondLst>
                                        </p:cTn>
                                        <p:tgtEl>
                                          <p:spTgt spid="114"/>
                                        </p:tgtEl>
                                        <p:attrNameLst>
                                          <p:attrName>style.visibility</p:attrName>
                                        </p:attrNameLst>
                                      </p:cBhvr>
                                      <p:to>
                                        <p:strVal val="hidden"/>
                                      </p:to>
                                    </p:set>
                                  </p:childTnLst>
                                </p:cTn>
                              </p:par>
                              <p:par>
                                <p:cTn id="286" presetID="10" presetClass="exit" presetSubtype="0" fill="hold" nodeType="withEffect">
                                  <p:stCondLst>
                                    <p:cond delay="0"/>
                                  </p:stCondLst>
                                  <p:childTnLst>
                                    <p:animEffect transition="out" filter="fade">
                                      <p:cBhvr>
                                        <p:cTn id="287" dur="500"/>
                                        <p:tgtEl>
                                          <p:spTgt spid="112"/>
                                        </p:tgtEl>
                                      </p:cBhvr>
                                    </p:animEffect>
                                    <p:set>
                                      <p:cBhvr>
                                        <p:cTn id="288" dur="1" fill="hold">
                                          <p:stCondLst>
                                            <p:cond delay="499"/>
                                          </p:stCondLst>
                                        </p:cTn>
                                        <p:tgtEl>
                                          <p:spTgt spid="112"/>
                                        </p:tgtEl>
                                        <p:attrNameLst>
                                          <p:attrName>style.visibility</p:attrName>
                                        </p:attrNameLst>
                                      </p:cBhvr>
                                      <p:to>
                                        <p:strVal val="hidden"/>
                                      </p:to>
                                    </p:set>
                                  </p:childTnLst>
                                </p:cTn>
                              </p:par>
                              <p:par>
                                <p:cTn id="289" presetID="10" presetClass="exit" presetSubtype="0" fill="hold" nodeType="withEffect">
                                  <p:stCondLst>
                                    <p:cond delay="0"/>
                                  </p:stCondLst>
                                  <p:childTnLst>
                                    <p:animEffect transition="out" filter="fade">
                                      <p:cBhvr>
                                        <p:cTn id="290" dur="500"/>
                                        <p:tgtEl>
                                          <p:spTgt spid="111"/>
                                        </p:tgtEl>
                                      </p:cBhvr>
                                    </p:animEffect>
                                    <p:set>
                                      <p:cBhvr>
                                        <p:cTn id="291" dur="1" fill="hold">
                                          <p:stCondLst>
                                            <p:cond delay="499"/>
                                          </p:stCondLst>
                                        </p:cTn>
                                        <p:tgtEl>
                                          <p:spTgt spid="111"/>
                                        </p:tgtEl>
                                        <p:attrNameLst>
                                          <p:attrName>style.visibility</p:attrName>
                                        </p:attrNameLst>
                                      </p:cBhvr>
                                      <p:to>
                                        <p:strVal val="hidden"/>
                                      </p:to>
                                    </p:set>
                                  </p:childTnLst>
                                </p:cTn>
                              </p:par>
                              <p:par>
                                <p:cTn id="292" presetID="10" presetClass="exit" presetSubtype="0" fill="hold" nodeType="withEffect">
                                  <p:stCondLst>
                                    <p:cond delay="0"/>
                                  </p:stCondLst>
                                  <p:childTnLst>
                                    <p:animEffect transition="out" filter="fade">
                                      <p:cBhvr>
                                        <p:cTn id="293" dur="500"/>
                                        <p:tgtEl>
                                          <p:spTgt spid="115"/>
                                        </p:tgtEl>
                                      </p:cBhvr>
                                    </p:animEffect>
                                    <p:set>
                                      <p:cBhvr>
                                        <p:cTn id="294" dur="1" fill="hold">
                                          <p:stCondLst>
                                            <p:cond delay="499"/>
                                          </p:stCondLst>
                                        </p:cTn>
                                        <p:tgtEl>
                                          <p:spTgt spid="115"/>
                                        </p:tgtEl>
                                        <p:attrNameLst>
                                          <p:attrName>style.visibility</p:attrName>
                                        </p:attrNameLst>
                                      </p:cBhvr>
                                      <p:to>
                                        <p:strVal val="hidden"/>
                                      </p:to>
                                    </p:set>
                                  </p:childTnLst>
                                </p:cTn>
                              </p:par>
                              <p:par>
                                <p:cTn id="295" presetID="10" presetClass="exit" presetSubtype="0" fill="hold" nodeType="withEffect">
                                  <p:stCondLst>
                                    <p:cond delay="0"/>
                                  </p:stCondLst>
                                  <p:childTnLst>
                                    <p:animEffect transition="out" filter="fade">
                                      <p:cBhvr>
                                        <p:cTn id="296" dur="500"/>
                                        <p:tgtEl>
                                          <p:spTgt spid="110"/>
                                        </p:tgtEl>
                                      </p:cBhvr>
                                    </p:animEffect>
                                    <p:set>
                                      <p:cBhvr>
                                        <p:cTn id="297" dur="1" fill="hold">
                                          <p:stCondLst>
                                            <p:cond delay="499"/>
                                          </p:stCondLst>
                                        </p:cTn>
                                        <p:tgtEl>
                                          <p:spTgt spid="110"/>
                                        </p:tgtEl>
                                        <p:attrNameLst>
                                          <p:attrName>style.visibility</p:attrName>
                                        </p:attrNameLst>
                                      </p:cBhvr>
                                      <p:to>
                                        <p:strVal val="hidden"/>
                                      </p:to>
                                    </p:set>
                                  </p:childTnLst>
                                </p:cTn>
                              </p:par>
                              <p:par>
                                <p:cTn id="298" presetID="10" presetClass="exit" presetSubtype="0" fill="hold" nodeType="withEffect">
                                  <p:stCondLst>
                                    <p:cond delay="0"/>
                                  </p:stCondLst>
                                  <p:childTnLst>
                                    <p:animEffect transition="out" filter="fade">
                                      <p:cBhvr>
                                        <p:cTn id="299" dur="500"/>
                                        <p:tgtEl>
                                          <p:spTgt spid="109"/>
                                        </p:tgtEl>
                                      </p:cBhvr>
                                    </p:animEffect>
                                    <p:set>
                                      <p:cBhvr>
                                        <p:cTn id="300" dur="1" fill="hold">
                                          <p:stCondLst>
                                            <p:cond delay="499"/>
                                          </p:stCondLst>
                                        </p:cTn>
                                        <p:tgtEl>
                                          <p:spTgt spid="109"/>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5"/>
                                        </p:tgtEl>
                                      </p:cBhvr>
                                    </p:animEffect>
                                    <p:set>
                                      <p:cBhvr>
                                        <p:cTn id="303" dur="1" fill="hold">
                                          <p:stCondLst>
                                            <p:cond delay="499"/>
                                          </p:stCondLst>
                                        </p:cTn>
                                        <p:tgtEl>
                                          <p:spTgt spid="125"/>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128"/>
                                        </p:tgtEl>
                                      </p:cBhvr>
                                    </p:animEffect>
                                    <p:set>
                                      <p:cBhvr>
                                        <p:cTn id="306" dur="1" fill="hold">
                                          <p:stCondLst>
                                            <p:cond delay="499"/>
                                          </p:stCondLst>
                                        </p:cTn>
                                        <p:tgtEl>
                                          <p:spTgt spid="128"/>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31"/>
                                        </p:tgtEl>
                                      </p:cBhvr>
                                    </p:animEffect>
                                    <p:set>
                                      <p:cBhvr>
                                        <p:cTn id="309" dur="1" fill="hold">
                                          <p:stCondLst>
                                            <p:cond delay="499"/>
                                          </p:stCondLst>
                                        </p:cTn>
                                        <p:tgtEl>
                                          <p:spTgt spid="131"/>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34"/>
                                        </p:tgtEl>
                                      </p:cBhvr>
                                    </p:animEffect>
                                    <p:set>
                                      <p:cBhvr>
                                        <p:cTn id="312" dur="1" fill="hold">
                                          <p:stCondLst>
                                            <p:cond delay="499"/>
                                          </p:stCondLst>
                                        </p:cTn>
                                        <p:tgtEl>
                                          <p:spTgt spid="134"/>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37"/>
                                        </p:tgtEl>
                                      </p:cBhvr>
                                    </p:animEffect>
                                    <p:set>
                                      <p:cBhvr>
                                        <p:cTn id="315" dur="1" fill="hold">
                                          <p:stCondLst>
                                            <p:cond delay="499"/>
                                          </p:stCondLst>
                                        </p:cTn>
                                        <p:tgtEl>
                                          <p:spTgt spid="137"/>
                                        </p:tgtEl>
                                        <p:attrNameLst>
                                          <p:attrName>style.visibility</p:attrName>
                                        </p:attrNameLst>
                                      </p:cBhvr>
                                      <p:to>
                                        <p:strVal val="hidden"/>
                                      </p:to>
                                    </p:set>
                                  </p:childTnLst>
                                </p:cTn>
                              </p:par>
                            </p:childTnLst>
                          </p:cTn>
                        </p:par>
                        <p:par>
                          <p:cTn id="316" fill="hold">
                            <p:stCondLst>
                              <p:cond delay="10500"/>
                            </p:stCondLst>
                            <p:childTnLst>
                              <p:par>
                                <p:cTn id="317" presetID="0" presetClass="path" presetSubtype="0" accel="50000" decel="50000" fill="hold" grpId="1" nodeType="afterEffect">
                                  <p:stCondLst>
                                    <p:cond delay="0"/>
                                  </p:stCondLst>
                                  <p:childTnLst>
                                    <p:animMotion origin="layout" path="M 4.72222E-6 -4.07407E-6 L 0.00764 -0.00648 " pathEditMode="relative" ptsTypes="AA">
                                      <p:cBhvr>
                                        <p:cTn id="318" dur="1000" fill="hold"/>
                                        <p:tgtEl>
                                          <p:spTgt spid="52"/>
                                        </p:tgtEl>
                                        <p:attrNameLst>
                                          <p:attrName>ppt_x</p:attrName>
                                          <p:attrName>ppt_y</p:attrName>
                                        </p:attrNameLst>
                                      </p:cBhvr>
                                    </p:animMotion>
                                  </p:childTnLst>
                                </p:cTn>
                              </p:par>
                              <p:par>
                                <p:cTn id="319" presetID="0" presetClass="path" presetSubtype="0" accel="50000" decel="50000" fill="hold" grpId="1" nodeType="withEffect">
                                  <p:stCondLst>
                                    <p:cond delay="0"/>
                                  </p:stCondLst>
                                  <p:childTnLst>
                                    <p:animMotion origin="layout" path="M -8.33333E-7 -4.44444E-6 L -0.01562 -0.00046 " pathEditMode="relative" rAng="0" ptsTypes="AA">
                                      <p:cBhvr>
                                        <p:cTn id="320" dur="1000" fill="hold"/>
                                        <p:tgtEl>
                                          <p:spTgt spid="105"/>
                                        </p:tgtEl>
                                        <p:attrNameLst>
                                          <p:attrName>ppt_x</p:attrName>
                                          <p:attrName>ppt_y</p:attrName>
                                        </p:attrNameLst>
                                      </p:cBhvr>
                                      <p:rCtr x="-781" y="-23"/>
                                    </p:animMotion>
                                  </p:childTnLst>
                                </p:cTn>
                              </p:par>
                              <p:par>
                                <p:cTn id="321" presetID="0" presetClass="path" presetSubtype="0" accel="50000" decel="50000" fill="hold" grpId="1" nodeType="withEffect">
                                  <p:stCondLst>
                                    <p:cond delay="0"/>
                                  </p:stCondLst>
                                  <p:childTnLst>
                                    <p:animMotion origin="layout" path="M 1.11111E-6 4.44444E-6 L -0.00868 -0.01065 " pathEditMode="relative" ptsTypes="AA">
                                      <p:cBhvr>
                                        <p:cTn id="322" dur="1000" fill="hold"/>
                                        <p:tgtEl>
                                          <p:spTgt spid="53"/>
                                        </p:tgtEl>
                                        <p:attrNameLst>
                                          <p:attrName>ppt_x</p:attrName>
                                          <p:attrName>ppt_y</p:attrName>
                                        </p:attrNameLst>
                                      </p:cBhvr>
                                    </p:animMotion>
                                  </p:childTnLst>
                                </p:cTn>
                              </p:par>
                              <p:par>
                                <p:cTn id="323" presetID="0" presetClass="path" presetSubtype="0" accel="50000" decel="50000" fill="hold" grpId="1" nodeType="withEffect">
                                  <p:stCondLst>
                                    <p:cond delay="0"/>
                                  </p:stCondLst>
                                  <p:childTnLst>
                                    <p:animMotion origin="layout" path="M 3.61111E-6 1.11111E-6 L -0.00625 -0.01528 " pathEditMode="relative" ptsTypes="AA">
                                      <p:cBhvr>
                                        <p:cTn id="324" dur="1000" fill="hold"/>
                                        <p:tgtEl>
                                          <p:spTgt spid="107"/>
                                        </p:tgtEl>
                                        <p:attrNameLst>
                                          <p:attrName>ppt_x</p:attrName>
                                          <p:attrName>ppt_y</p:attrName>
                                        </p:attrNameLst>
                                      </p:cBhvr>
                                    </p:animMotion>
                                  </p:childTnLst>
                                </p:cTn>
                              </p:par>
                              <p:par>
                                <p:cTn id="325" presetID="0" presetClass="path" presetSubtype="0" accel="50000" decel="50000" fill="hold" grpId="1" nodeType="withEffect">
                                  <p:stCondLst>
                                    <p:cond delay="0"/>
                                  </p:stCondLst>
                                  <p:childTnLst>
                                    <p:animMotion origin="layout" path="M 5.27778E-6 -8.67362E-19 L -0.0059 -0.00741 " pathEditMode="relative" ptsTypes="AA">
                                      <p:cBhvr>
                                        <p:cTn id="326" dur="1000" fill="hold"/>
                                        <p:tgtEl>
                                          <p:spTgt spid="49"/>
                                        </p:tgtEl>
                                        <p:attrNameLst>
                                          <p:attrName>ppt_x</p:attrName>
                                          <p:attrName>ppt_y</p:attrName>
                                        </p:attrNameLst>
                                      </p:cBhvr>
                                    </p:animMotion>
                                  </p:childTnLst>
                                </p:cTn>
                              </p:par>
                              <p:par>
                                <p:cTn id="327" presetID="0" presetClass="path" presetSubtype="0" accel="50000" decel="50000" fill="hold" grpId="1" nodeType="withEffect">
                                  <p:stCondLst>
                                    <p:cond delay="0"/>
                                  </p:stCondLst>
                                  <p:childTnLst>
                                    <p:animMotion origin="layout" path="M 2.77778E-6 -3.7037E-7 L 0.01493 -0.02731 " pathEditMode="relative" ptsTypes="AA">
                                      <p:cBhvr>
                                        <p:cTn id="328" dur="1000" fill="hold"/>
                                        <p:tgtEl>
                                          <p:spTgt spid="46"/>
                                        </p:tgtEl>
                                        <p:attrNameLst>
                                          <p:attrName>ppt_x</p:attrName>
                                          <p:attrName>ppt_y</p:attrName>
                                        </p:attrNameLst>
                                      </p:cBhvr>
                                    </p:animMotion>
                                  </p:childTnLst>
                                </p:cTn>
                              </p:par>
                              <p:par>
                                <p:cTn id="329" presetID="0" presetClass="path" presetSubtype="0" accel="50000" decel="50000" fill="hold" grpId="1" nodeType="withEffect">
                                  <p:stCondLst>
                                    <p:cond delay="0"/>
                                  </p:stCondLst>
                                  <p:childTnLst>
                                    <p:animMotion origin="layout" path="M -4.16667E-6 7.40741E-7 L -0.01284 -0.00278 " pathEditMode="relative" rAng="0" ptsTypes="AA">
                                      <p:cBhvr>
                                        <p:cTn id="330" dur="1000" fill="hold"/>
                                        <p:tgtEl>
                                          <p:spTgt spid="47"/>
                                        </p:tgtEl>
                                        <p:attrNameLst>
                                          <p:attrName>ppt_x</p:attrName>
                                          <p:attrName>ppt_y</p:attrName>
                                        </p:attrNameLst>
                                      </p:cBhvr>
                                      <p:rCtr x="-642" y="-139"/>
                                    </p:animMotion>
                                  </p:childTnLst>
                                </p:cTn>
                              </p:par>
                              <p:par>
                                <p:cTn id="331" presetID="0" presetClass="path" presetSubtype="0" accel="50000" decel="50000" fill="hold" grpId="1" nodeType="withEffect">
                                  <p:stCondLst>
                                    <p:cond delay="0"/>
                                  </p:stCondLst>
                                  <p:childTnLst>
                                    <p:animMotion origin="layout" path="M 1.11111E-6 4.44444E-6 L -0.00868 -0.01065 " pathEditMode="relative" ptsTypes="AA">
                                      <p:cBhvr>
                                        <p:cTn id="332" dur="1000" fill="hold"/>
                                        <p:tgtEl>
                                          <p:spTgt spid="123"/>
                                        </p:tgtEl>
                                        <p:attrNameLst>
                                          <p:attrName>ppt_x</p:attrName>
                                          <p:attrName>ppt_y</p:attrName>
                                        </p:attrNameLst>
                                      </p:cBhvr>
                                    </p:animMotion>
                                  </p:childTnLst>
                                </p:cTn>
                              </p:par>
                              <p:par>
                                <p:cTn id="333" presetID="0" presetClass="path" presetSubtype="0" accel="50000" decel="50000" fill="hold" grpId="1" nodeType="withEffect">
                                  <p:stCondLst>
                                    <p:cond delay="0"/>
                                  </p:stCondLst>
                                  <p:childTnLst>
                                    <p:animMotion origin="layout" path="M 1.11111E-6 4.44444E-6 L -0.00868 -0.01065 " pathEditMode="relative" ptsTypes="AA">
                                      <p:cBhvr>
                                        <p:cTn id="334" dur="1000" fill="hold"/>
                                        <p:tgtEl>
                                          <p:spTgt spid="126"/>
                                        </p:tgtEl>
                                        <p:attrNameLst>
                                          <p:attrName>ppt_x</p:attrName>
                                          <p:attrName>ppt_y</p:attrName>
                                        </p:attrNameLst>
                                      </p:cBhvr>
                                    </p:animMotion>
                                  </p:childTnLst>
                                </p:cTn>
                              </p:par>
                              <p:par>
                                <p:cTn id="335" presetID="0" presetClass="path" presetSubtype="0" accel="50000" decel="50000" fill="hold" grpId="1" nodeType="withEffect">
                                  <p:stCondLst>
                                    <p:cond delay="0"/>
                                  </p:stCondLst>
                                  <p:childTnLst>
                                    <p:animMotion origin="layout" path="M 1.11111E-6 4.44444E-6 L -0.00868 -0.01065 " pathEditMode="relative" ptsTypes="AA">
                                      <p:cBhvr>
                                        <p:cTn id="336" dur="1000" fill="hold"/>
                                        <p:tgtEl>
                                          <p:spTgt spid="129"/>
                                        </p:tgtEl>
                                        <p:attrNameLst>
                                          <p:attrName>ppt_x</p:attrName>
                                          <p:attrName>ppt_y</p:attrName>
                                        </p:attrNameLst>
                                      </p:cBhvr>
                                    </p:animMotion>
                                  </p:childTnLst>
                                </p:cTn>
                              </p:par>
                              <p:par>
                                <p:cTn id="337" presetID="0" presetClass="path" presetSubtype="0" accel="50000" decel="50000" fill="hold" grpId="1" nodeType="withEffect">
                                  <p:stCondLst>
                                    <p:cond delay="0"/>
                                  </p:stCondLst>
                                  <p:childTnLst>
                                    <p:animMotion origin="layout" path="M -8.33333E-7 -4.44444E-6 L -0.01562 -0.00046 " pathEditMode="relative" rAng="0" ptsTypes="AA">
                                      <p:cBhvr>
                                        <p:cTn id="338" dur="1000" fill="hold"/>
                                        <p:tgtEl>
                                          <p:spTgt spid="132"/>
                                        </p:tgtEl>
                                        <p:attrNameLst>
                                          <p:attrName>ppt_x</p:attrName>
                                          <p:attrName>ppt_y</p:attrName>
                                        </p:attrNameLst>
                                      </p:cBhvr>
                                      <p:rCtr x="-781" y="-23"/>
                                    </p:animMotion>
                                  </p:childTnLst>
                                </p:cTn>
                              </p:par>
                              <p:par>
                                <p:cTn id="339" presetID="0" presetClass="path" presetSubtype="0" accel="50000" decel="50000" fill="hold" grpId="1" nodeType="withEffect">
                                  <p:stCondLst>
                                    <p:cond delay="0"/>
                                  </p:stCondLst>
                                  <p:childTnLst>
                                    <p:animMotion origin="layout" path="M 5.55556E-7 -1.11111E-6 L -0.01076 0.01296 " pathEditMode="relative" rAng="0" ptsTypes="AA">
                                      <p:cBhvr>
                                        <p:cTn id="340" dur="1000" fill="hold"/>
                                        <p:tgtEl>
                                          <p:spTgt spid="135"/>
                                        </p:tgtEl>
                                        <p:attrNameLst>
                                          <p:attrName>ppt_x</p:attrName>
                                          <p:attrName>ppt_y</p:attrName>
                                        </p:attrNameLst>
                                      </p:cBhvr>
                                      <p:rCtr x="-538" y="648"/>
                                    </p:animMotion>
                                  </p:childTnLst>
                                </p:cTn>
                              </p:par>
                            </p:childTnLst>
                          </p:cTn>
                        </p:par>
                        <p:par>
                          <p:cTn id="341" fill="hold">
                            <p:stCondLst>
                              <p:cond delay="11500"/>
                            </p:stCondLst>
                            <p:childTnLst>
                              <p:par>
                                <p:cTn id="342" presetID="22" presetClass="entr" presetSubtype="8" fill="hold" grpId="0" nodeType="afterEffect">
                                  <p:stCondLst>
                                    <p:cond delay="0"/>
                                  </p:stCondLst>
                                  <p:childTnLst>
                                    <p:set>
                                      <p:cBhvr>
                                        <p:cTn id="343" dur="1" fill="hold">
                                          <p:stCondLst>
                                            <p:cond delay="0"/>
                                          </p:stCondLst>
                                        </p:cTn>
                                        <p:tgtEl>
                                          <p:spTgt spid="122"/>
                                        </p:tgtEl>
                                        <p:attrNameLst>
                                          <p:attrName>style.visibility</p:attrName>
                                        </p:attrNameLst>
                                      </p:cBhvr>
                                      <p:to>
                                        <p:strVal val="visible"/>
                                      </p:to>
                                    </p:set>
                                    <p:animEffect transition="in" filter="wipe(left)">
                                      <p:cBhvr>
                                        <p:cTn id="344" dur="500"/>
                                        <p:tgtEl>
                                          <p:spTgt spid="122"/>
                                        </p:tgtEl>
                                      </p:cBhvr>
                                    </p:animEffect>
                                  </p:childTnLst>
                                </p:cTn>
                              </p:par>
                            </p:childTnLst>
                          </p:cTn>
                        </p:par>
                        <p:par>
                          <p:cTn id="345" fill="hold">
                            <p:stCondLst>
                              <p:cond delay="12000"/>
                            </p:stCondLst>
                            <p:childTnLst>
                              <p:par>
                                <p:cTn id="346" presetID="10" presetClass="entr" presetSubtype="0" fill="hold" nodeType="afterEffect">
                                  <p:stCondLst>
                                    <p:cond delay="0"/>
                                  </p:stCondLst>
                                  <p:childTnLst>
                                    <p:set>
                                      <p:cBhvr>
                                        <p:cTn id="347" dur="1" fill="hold">
                                          <p:stCondLst>
                                            <p:cond delay="0"/>
                                          </p:stCondLst>
                                        </p:cTn>
                                        <p:tgtEl>
                                          <p:spTgt spid="171"/>
                                        </p:tgtEl>
                                        <p:attrNameLst>
                                          <p:attrName>style.visibility</p:attrName>
                                        </p:attrNameLst>
                                      </p:cBhvr>
                                      <p:to>
                                        <p:strVal val="visible"/>
                                      </p:to>
                                    </p:set>
                                    <p:animEffect transition="in" filter="fade">
                                      <p:cBhvr>
                                        <p:cTn id="348" dur="500"/>
                                        <p:tgtEl>
                                          <p:spTgt spid="171"/>
                                        </p:tgtEl>
                                      </p:cBhvr>
                                    </p:animEffect>
                                  </p:childTnLst>
                                </p:cTn>
                              </p:par>
                              <p:par>
                                <p:cTn id="349" presetID="10" presetClass="entr" presetSubtype="0" fill="hold" nodeType="withEffect">
                                  <p:stCondLst>
                                    <p:cond delay="0"/>
                                  </p:stCondLst>
                                  <p:childTnLst>
                                    <p:set>
                                      <p:cBhvr>
                                        <p:cTn id="350" dur="1" fill="hold">
                                          <p:stCondLst>
                                            <p:cond delay="0"/>
                                          </p:stCondLst>
                                        </p:cTn>
                                        <p:tgtEl>
                                          <p:spTgt spid="138"/>
                                        </p:tgtEl>
                                        <p:attrNameLst>
                                          <p:attrName>style.visibility</p:attrName>
                                        </p:attrNameLst>
                                      </p:cBhvr>
                                      <p:to>
                                        <p:strVal val="visible"/>
                                      </p:to>
                                    </p:set>
                                    <p:animEffect transition="in" filter="fade">
                                      <p:cBhvr>
                                        <p:cTn id="351" dur="500"/>
                                        <p:tgtEl>
                                          <p:spTgt spid="138"/>
                                        </p:tgtEl>
                                      </p:cBhvr>
                                    </p:animEffect>
                                  </p:childTnLst>
                                </p:cTn>
                              </p:par>
                            </p:childTnLst>
                          </p:cTn>
                        </p:par>
                        <p:par>
                          <p:cTn id="352" fill="hold">
                            <p:stCondLst>
                              <p:cond delay="12500"/>
                            </p:stCondLst>
                            <p:childTnLst>
                              <p:par>
                                <p:cTn id="353" presetID="22" presetClass="entr" presetSubtype="8" fill="hold" grpId="0" nodeType="afterEffect">
                                  <p:stCondLst>
                                    <p:cond delay="0"/>
                                  </p:stCondLst>
                                  <p:childTnLst>
                                    <p:set>
                                      <p:cBhvr>
                                        <p:cTn id="354" dur="1" fill="hold">
                                          <p:stCondLst>
                                            <p:cond delay="0"/>
                                          </p:stCondLst>
                                        </p:cTn>
                                        <p:tgtEl>
                                          <p:spTgt spid="204"/>
                                        </p:tgtEl>
                                        <p:attrNameLst>
                                          <p:attrName>style.visibility</p:attrName>
                                        </p:attrNameLst>
                                      </p:cBhvr>
                                      <p:to>
                                        <p:strVal val="visible"/>
                                      </p:to>
                                    </p:set>
                                    <p:animEffect transition="in" filter="wipe(left)">
                                      <p:cBhvr>
                                        <p:cTn id="355" dur="500"/>
                                        <p:tgtEl>
                                          <p:spTgt spid="204"/>
                                        </p:tgtEl>
                                      </p:cBhvr>
                                    </p:animEffect>
                                  </p:childTnLst>
                                </p:cTn>
                              </p:par>
                            </p:childTnLst>
                          </p:cTn>
                        </p:par>
                        <p:par>
                          <p:cTn id="356" fill="hold">
                            <p:stCondLst>
                              <p:cond delay="13000"/>
                            </p:stCondLst>
                            <p:childTnLst>
                              <p:par>
                                <p:cTn id="357" presetID="22" presetClass="entr" presetSubtype="8" fill="hold" grpId="0" nodeType="afterEffect">
                                  <p:stCondLst>
                                    <p:cond delay="0"/>
                                  </p:stCondLst>
                                  <p:childTnLst>
                                    <p:set>
                                      <p:cBhvr>
                                        <p:cTn id="358" dur="1" fill="hold">
                                          <p:stCondLst>
                                            <p:cond delay="0"/>
                                          </p:stCondLst>
                                        </p:cTn>
                                        <p:tgtEl>
                                          <p:spTgt spid="206"/>
                                        </p:tgtEl>
                                        <p:attrNameLst>
                                          <p:attrName>style.visibility</p:attrName>
                                        </p:attrNameLst>
                                      </p:cBhvr>
                                      <p:to>
                                        <p:strVal val="visible"/>
                                      </p:to>
                                    </p:set>
                                    <p:animEffect transition="in" filter="wipe(left)">
                                      <p:cBhvr>
                                        <p:cTn id="359" dur="500"/>
                                        <p:tgtEl>
                                          <p:spTgt spid="206"/>
                                        </p:tgtEl>
                                      </p:cBhvr>
                                    </p:animEffect>
                                  </p:childTnLst>
                                </p:cTn>
                              </p:par>
                              <p:par>
                                <p:cTn id="360" presetID="22" presetClass="entr" presetSubtype="8" fill="hold" nodeType="withEffect">
                                  <p:stCondLst>
                                    <p:cond delay="0"/>
                                  </p:stCondLst>
                                  <p:childTnLst>
                                    <p:set>
                                      <p:cBhvr>
                                        <p:cTn id="361" dur="1" fill="hold">
                                          <p:stCondLst>
                                            <p:cond delay="0"/>
                                          </p:stCondLst>
                                        </p:cTn>
                                        <p:tgtEl>
                                          <p:spTgt spid="205"/>
                                        </p:tgtEl>
                                        <p:attrNameLst>
                                          <p:attrName>style.visibility</p:attrName>
                                        </p:attrNameLst>
                                      </p:cBhvr>
                                      <p:to>
                                        <p:strVal val="visible"/>
                                      </p:to>
                                    </p:set>
                                    <p:animEffect transition="in" filter="wipe(left)">
                                      <p:cBhvr>
                                        <p:cTn id="362" dur="500"/>
                                        <p:tgtEl>
                                          <p:spTgt spid="205"/>
                                        </p:tgtEl>
                                      </p:cBhvr>
                                    </p:animEffect>
                                  </p:childTnLst>
                                </p:cTn>
                              </p:par>
                            </p:childTnLst>
                          </p:cTn>
                        </p:par>
                        <p:par>
                          <p:cTn id="363" fill="hold">
                            <p:stCondLst>
                              <p:cond delay="13500"/>
                            </p:stCondLst>
                            <p:childTnLst>
                              <p:par>
                                <p:cTn id="364" presetID="10" presetClass="entr" presetSubtype="0" fill="hold" nodeType="afterEffect">
                                  <p:stCondLst>
                                    <p:cond delay="0"/>
                                  </p:stCondLst>
                                  <p:childTnLst>
                                    <p:set>
                                      <p:cBhvr>
                                        <p:cTn id="365" dur="1" fill="hold">
                                          <p:stCondLst>
                                            <p:cond delay="0"/>
                                          </p:stCondLst>
                                        </p:cTn>
                                        <p:tgtEl>
                                          <p:spTgt spid="207"/>
                                        </p:tgtEl>
                                        <p:attrNameLst>
                                          <p:attrName>style.visibility</p:attrName>
                                        </p:attrNameLst>
                                      </p:cBhvr>
                                      <p:to>
                                        <p:strVal val="visible"/>
                                      </p:to>
                                    </p:set>
                                    <p:animEffect transition="in" filter="fade">
                                      <p:cBhvr>
                                        <p:cTn id="366" dur="500"/>
                                        <p:tgtEl>
                                          <p:spTgt spid="207"/>
                                        </p:tgtEl>
                                      </p:cBhvr>
                                    </p:animEffect>
                                  </p:childTnLst>
                                </p:cTn>
                              </p:par>
                              <p:par>
                                <p:cTn id="367" presetID="10" presetClass="entr" presetSubtype="0" fill="hold" nodeType="withEffect">
                                  <p:stCondLst>
                                    <p:cond delay="0"/>
                                  </p:stCondLst>
                                  <p:childTnLst>
                                    <p:set>
                                      <p:cBhvr>
                                        <p:cTn id="368" dur="1" fill="hold">
                                          <p:stCondLst>
                                            <p:cond delay="0"/>
                                          </p:stCondLst>
                                        </p:cTn>
                                        <p:tgtEl>
                                          <p:spTgt spid="220"/>
                                        </p:tgtEl>
                                        <p:attrNameLst>
                                          <p:attrName>style.visibility</p:attrName>
                                        </p:attrNameLst>
                                      </p:cBhvr>
                                      <p:to>
                                        <p:strVal val="visible"/>
                                      </p:to>
                                    </p:set>
                                    <p:animEffect transition="in" filter="fade">
                                      <p:cBhvr>
                                        <p:cTn id="369" dur="500"/>
                                        <p:tgtEl>
                                          <p:spTgt spid="220"/>
                                        </p:tgtEl>
                                      </p:cBhvr>
                                    </p:animEffect>
                                  </p:childTnLst>
                                </p:cTn>
                              </p:par>
                              <p:par>
                                <p:cTn id="370" presetID="10" presetClass="entr" presetSubtype="0" fill="hold" nodeType="withEffect">
                                  <p:stCondLst>
                                    <p:cond delay="0"/>
                                  </p:stCondLst>
                                  <p:childTnLst>
                                    <p:set>
                                      <p:cBhvr>
                                        <p:cTn id="371" dur="1" fill="hold">
                                          <p:stCondLst>
                                            <p:cond delay="0"/>
                                          </p:stCondLst>
                                        </p:cTn>
                                        <p:tgtEl>
                                          <p:spTgt spid="233"/>
                                        </p:tgtEl>
                                        <p:attrNameLst>
                                          <p:attrName>style.visibility</p:attrName>
                                        </p:attrNameLst>
                                      </p:cBhvr>
                                      <p:to>
                                        <p:strVal val="visible"/>
                                      </p:to>
                                    </p:set>
                                    <p:animEffect transition="in" filter="fade">
                                      <p:cBhvr>
                                        <p:cTn id="372" dur="500"/>
                                        <p:tgtEl>
                                          <p:spTgt spid="233"/>
                                        </p:tgtEl>
                                      </p:cBhvr>
                                    </p:animEffect>
                                  </p:childTnLst>
                                </p:cTn>
                              </p:par>
                              <p:par>
                                <p:cTn id="373" presetID="10" presetClass="entr" presetSubtype="0" fill="hold" nodeType="withEffect">
                                  <p:stCondLst>
                                    <p:cond delay="0"/>
                                  </p:stCondLst>
                                  <p:childTnLst>
                                    <p:set>
                                      <p:cBhvr>
                                        <p:cTn id="374" dur="1" fill="hold">
                                          <p:stCondLst>
                                            <p:cond delay="0"/>
                                          </p:stCondLst>
                                        </p:cTn>
                                        <p:tgtEl>
                                          <p:spTgt spid="242"/>
                                        </p:tgtEl>
                                        <p:attrNameLst>
                                          <p:attrName>style.visibility</p:attrName>
                                        </p:attrNameLst>
                                      </p:cBhvr>
                                      <p:to>
                                        <p:strVal val="visible"/>
                                      </p:to>
                                    </p:set>
                                    <p:animEffect transition="in" filter="fade">
                                      <p:cBhvr>
                                        <p:cTn id="375" dur="500"/>
                                        <p:tgtEl>
                                          <p:spTgt spid="242"/>
                                        </p:tgtEl>
                                      </p:cBhvr>
                                    </p:animEffect>
                                  </p:childTnLst>
                                </p:cTn>
                              </p:par>
                              <p:par>
                                <p:cTn id="376" presetID="10" presetClass="entr" presetSubtype="0" fill="hold" nodeType="withEffect">
                                  <p:stCondLst>
                                    <p:cond delay="0"/>
                                  </p:stCondLst>
                                  <p:childTnLst>
                                    <p:set>
                                      <p:cBhvr>
                                        <p:cTn id="377" dur="1" fill="hold">
                                          <p:stCondLst>
                                            <p:cond delay="0"/>
                                          </p:stCondLst>
                                        </p:cTn>
                                        <p:tgtEl>
                                          <p:spTgt spid="259"/>
                                        </p:tgtEl>
                                        <p:attrNameLst>
                                          <p:attrName>style.visibility</p:attrName>
                                        </p:attrNameLst>
                                      </p:cBhvr>
                                      <p:to>
                                        <p:strVal val="visible"/>
                                      </p:to>
                                    </p:set>
                                    <p:animEffect transition="in" filter="fade">
                                      <p:cBhvr>
                                        <p:cTn id="378" dur="500"/>
                                        <p:tgtEl>
                                          <p:spTgt spid="259"/>
                                        </p:tgtEl>
                                      </p:cBhvr>
                                    </p:animEffect>
                                  </p:childTnLst>
                                </p:cTn>
                              </p:par>
                              <p:par>
                                <p:cTn id="379" presetID="22" presetClass="entr" presetSubtype="2" repeatCount="5000" fill="hold" nodeType="withEffect">
                                  <p:stCondLst>
                                    <p:cond delay="0"/>
                                  </p:stCondLst>
                                  <p:childTnLst>
                                    <p:set>
                                      <p:cBhvr>
                                        <p:cTn id="380" dur="1" fill="hold">
                                          <p:stCondLst>
                                            <p:cond delay="0"/>
                                          </p:stCondLst>
                                        </p:cTn>
                                        <p:tgtEl>
                                          <p:spTgt spid="276"/>
                                        </p:tgtEl>
                                        <p:attrNameLst>
                                          <p:attrName>style.visibility</p:attrName>
                                        </p:attrNameLst>
                                      </p:cBhvr>
                                      <p:to>
                                        <p:strVal val="visible"/>
                                      </p:to>
                                    </p:set>
                                    <p:animEffect transition="in" filter="wipe(right)">
                                      <p:cBhvr>
                                        <p:cTn id="381" dur="500"/>
                                        <p:tgtEl>
                                          <p:spTgt spid="276"/>
                                        </p:tgtEl>
                                      </p:cBhvr>
                                    </p:animEffect>
                                  </p:childTnLst>
                                </p:cTn>
                              </p:par>
                              <p:par>
                                <p:cTn id="382" presetID="22" presetClass="entr" presetSubtype="8" repeatCount="5000" fill="hold" nodeType="withEffect">
                                  <p:stCondLst>
                                    <p:cond delay="0"/>
                                  </p:stCondLst>
                                  <p:childTnLst>
                                    <p:set>
                                      <p:cBhvr>
                                        <p:cTn id="383" dur="1" fill="hold">
                                          <p:stCondLst>
                                            <p:cond delay="0"/>
                                          </p:stCondLst>
                                        </p:cTn>
                                        <p:tgtEl>
                                          <p:spTgt spid="277"/>
                                        </p:tgtEl>
                                        <p:attrNameLst>
                                          <p:attrName>style.visibility</p:attrName>
                                        </p:attrNameLst>
                                      </p:cBhvr>
                                      <p:to>
                                        <p:strVal val="visible"/>
                                      </p:to>
                                    </p:set>
                                    <p:animEffect transition="in" filter="wipe(left)">
                                      <p:cBhvr>
                                        <p:cTn id="384" dur="500"/>
                                        <p:tgtEl>
                                          <p:spTgt spid="277"/>
                                        </p:tgtEl>
                                      </p:cBhvr>
                                    </p:animEffect>
                                  </p:childTnLst>
                                </p:cTn>
                              </p:par>
                              <p:par>
                                <p:cTn id="385" presetID="22" presetClass="entr" presetSubtype="2" repeatCount="5000" fill="hold" nodeType="withEffect">
                                  <p:stCondLst>
                                    <p:cond delay="0"/>
                                  </p:stCondLst>
                                  <p:childTnLst>
                                    <p:set>
                                      <p:cBhvr>
                                        <p:cTn id="386" dur="1" fill="hold">
                                          <p:stCondLst>
                                            <p:cond delay="0"/>
                                          </p:stCondLst>
                                        </p:cTn>
                                        <p:tgtEl>
                                          <p:spTgt spid="278"/>
                                        </p:tgtEl>
                                        <p:attrNameLst>
                                          <p:attrName>style.visibility</p:attrName>
                                        </p:attrNameLst>
                                      </p:cBhvr>
                                      <p:to>
                                        <p:strVal val="visible"/>
                                      </p:to>
                                    </p:set>
                                    <p:animEffect transition="in" filter="wipe(right)">
                                      <p:cBhvr>
                                        <p:cTn id="387" dur="500"/>
                                        <p:tgtEl>
                                          <p:spTgt spid="278"/>
                                        </p:tgtEl>
                                      </p:cBhvr>
                                    </p:animEffect>
                                  </p:childTnLst>
                                </p:cTn>
                              </p:par>
                            </p:childTnLst>
                          </p:cTn>
                        </p:par>
                        <p:par>
                          <p:cTn id="388" fill="hold">
                            <p:stCondLst>
                              <p:cond delay="16000"/>
                            </p:stCondLst>
                            <p:childTnLst>
                              <p:par>
                                <p:cTn id="389" presetID="53" presetClass="exit" presetSubtype="0" fill="hold" nodeType="afterEffect">
                                  <p:stCondLst>
                                    <p:cond delay="0"/>
                                  </p:stCondLst>
                                  <p:childTnLst>
                                    <p:anim calcmode="lin" valueType="num">
                                      <p:cBhvr>
                                        <p:cTn id="390" dur="500"/>
                                        <p:tgtEl>
                                          <p:spTgt spid="276"/>
                                        </p:tgtEl>
                                        <p:attrNameLst>
                                          <p:attrName>ppt_w</p:attrName>
                                        </p:attrNameLst>
                                      </p:cBhvr>
                                      <p:tavLst>
                                        <p:tav tm="0">
                                          <p:val>
                                            <p:strVal val="ppt_w"/>
                                          </p:val>
                                        </p:tav>
                                        <p:tav tm="100000">
                                          <p:val>
                                            <p:fltVal val="0"/>
                                          </p:val>
                                        </p:tav>
                                      </p:tavLst>
                                    </p:anim>
                                    <p:anim calcmode="lin" valueType="num">
                                      <p:cBhvr>
                                        <p:cTn id="391" dur="500"/>
                                        <p:tgtEl>
                                          <p:spTgt spid="276"/>
                                        </p:tgtEl>
                                        <p:attrNameLst>
                                          <p:attrName>ppt_h</p:attrName>
                                        </p:attrNameLst>
                                      </p:cBhvr>
                                      <p:tavLst>
                                        <p:tav tm="0">
                                          <p:val>
                                            <p:strVal val="ppt_h"/>
                                          </p:val>
                                        </p:tav>
                                        <p:tav tm="100000">
                                          <p:val>
                                            <p:fltVal val="0"/>
                                          </p:val>
                                        </p:tav>
                                      </p:tavLst>
                                    </p:anim>
                                    <p:animEffect transition="out" filter="fade">
                                      <p:cBhvr>
                                        <p:cTn id="392" dur="500"/>
                                        <p:tgtEl>
                                          <p:spTgt spid="276"/>
                                        </p:tgtEl>
                                      </p:cBhvr>
                                    </p:animEffect>
                                    <p:set>
                                      <p:cBhvr>
                                        <p:cTn id="393" dur="1" fill="hold">
                                          <p:stCondLst>
                                            <p:cond delay="499"/>
                                          </p:stCondLst>
                                        </p:cTn>
                                        <p:tgtEl>
                                          <p:spTgt spid="276"/>
                                        </p:tgtEl>
                                        <p:attrNameLst>
                                          <p:attrName>style.visibility</p:attrName>
                                        </p:attrNameLst>
                                      </p:cBhvr>
                                      <p:to>
                                        <p:strVal val="hidden"/>
                                      </p:to>
                                    </p:set>
                                  </p:childTnLst>
                                </p:cTn>
                              </p:par>
                              <p:par>
                                <p:cTn id="394" presetID="53" presetClass="exit" presetSubtype="0" fill="hold" nodeType="withEffect">
                                  <p:stCondLst>
                                    <p:cond delay="0"/>
                                  </p:stCondLst>
                                  <p:childTnLst>
                                    <p:anim calcmode="lin" valueType="num">
                                      <p:cBhvr>
                                        <p:cTn id="395" dur="500"/>
                                        <p:tgtEl>
                                          <p:spTgt spid="277"/>
                                        </p:tgtEl>
                                        <p:attrNameLst>
                                          <p:attrName>ppt_w</p:attrName>
                                        </p:attrNameLst>
                                      </p:cBhvr>
                                      <p:tavLst>
                                        <p:tav tm="0">
                                          <p:val>
                                            <p:strVal val="ppt_w"/>
                                          </p:val>
                                        </p:tav>
                                        <p:tav tm="100000">
                                          <p:val>
                                            <p:fltVal val="0"/>
                                          </p:val>
                                        </p:tav>
                                      </p:tavLst>
                                    </p:anim>
                                    <p:anim calcmode="lin" valueType="num">
                                      <p:cBhvr>
                                        <p:cTn id="396" dur="500"/>
                                        <p:tgtEl>
                                          <p:spTgt spid="277"/>
                                        </p:tgtEl>
                                        <p:attrNameLst>
                                          <p:attrName>ppt_h</p:attrName>
                                        </p:attrNameLst>
                                      </p:cBhvr>
                                      <p:tavLst>
                                        <p:tav tm="0">
                                          <p:val>
                                            <p:strVal val="ppt_h"/>
                                          </p:val>
                                        </p:tav>
                                        <p:tav tm="100000">
                                          <p:val>
                                            <p:fltVal val="0"/>
                                          </p:val>
                                        </p:tav>
                                      </p:tavLst>
                                    </p:anim>
                                    <p:animEffect transition="out" filter="fade">
                                      <p:cBhvr>
                                        <p:cTn id="397" dur="500"/>
                                        <p:tgtEl>
                                          <p:spTgt spid="277"/>
                                        </p:tgtEl>
                                      </p:cBhvr>
                                    </p:animEffect>
                                    <p:set>
                                      <p:cBhvr>
                                        <p:cTn id="398" dur="1" fill="hold">
                                          <p:stCondLst>
                                            <p:cond delay="499"/>
                                          </p:stCondLst>
                                        </p:cTn>
                                        <p:tgtEl>
                                          <p:spTgt spid="277"/>
                                        </p:tgtEl>
                                        <p:attrNameLst>
                                          <p:attrName>style.visibility</p:attrName>
                                        </p:attrNameLst>
                                      </p:cBhvr>
                                      <p:to>
                                        <p:strVal val="hidden"/>
                                      </p:to>
                                    </p:set>
                                  </p:childTnLst>
                                </p:cTn>
                              </p:par>
                              <p:par>
                                <p:cTn id="399" presetID="53" presetClass="exit" presetSubtype="0" fill="hold" nodeType="withEffect">
                                  <p:stCondLst>
                                    <p:cond delay="0"/>
                                  </p:stCondLst>
                                  <p:childTnLst>
                                    <p:anim calcmode="lin" valueType="num">
                                      <p:cBhvr>
                                        <p:cTn id="400" dur="500"/>
                                        <p:tgtEl>
                                          <p:spTgt spid="278"/>
                                        </p:tgtEl>
                                        <p:attrNameLst>
                                          <p:attrName>ppt_w</p:attrName>
                                        </p:attrNameLst>
                                      </p:cBhvr>
                                      <p:tavLst>
                                        <p:tav tm="0">
                                          <p:val>
                                            <p:strVal val="ppt_w"/>
                                          </p:val>
                                        </p:tav>
                                        <p:tav tm="100000">
                                          <p:val>
                                            <p:fltVal val="0"/>
                                          </p:val>
                                        </p:tav>
                                      </p:tavLst>
                                    </p:anim>
                                    <p:anim calcmode="lin" valueType="num">
                                      <p:cBhvr>
                                        <p:cTn id="401" dur="500"/>
                                        <p:tgtEl>
                                          <p:spTgt spid="278"/>
                                        </p:tgtEl>
                                        <p:attrNameLst>
                                          <p:attrName>ppt_h</p:attrName>
                                        </p:attrNameLst>
                                      </p:cBhvr>
                                      <p:tavLst>
                                        <p:tav tm="0">
                                          <p:val>
                                            <p:strVal val="ppt_h"/>
                                          </p:val>
                                        </p:tav>
                                        <p:tav tm="100000">
                                          <p:val>
                                            <p:fltVal val="0"/>
                                          </p:val>
                                        </p:tav>
                                      </p:tavLst>
                                    </p:anim>
                                    <p:animEffect transition="out" filter="fade">
                                      <p:cBhvr>
                                        <p:cTn id="402" dur="500"/>
                                        <p:tgtEl>
                                          <p:spTgt spid="278"/>
                                        </p:tgtEl>
                                      </p:cBhvr>
                                    </p:animEffect>
                                    <p:set>
                                      <p:cBhvr>
                                        <p:cTn id="403" dur="1" fill="hold">
                                          <p:stCondLst>
                                            <p:cond delay="499"/>
                                          </p:stCondLst>
                                        </p:cTn>
                                        <p:tgtEl>
                                          <p:spTgt spid="278"/>
                                        </p:tgtEl>
                                        <p:attrNameLst>
                                          <p:attrName>style.visibility</p:attrName>
                                        </p:attrNameLst>
                                      </p:cBhvr>
                                      <p:to>
                                        <p:strVal val="hidden"/>
                                      </p:to>
                                    </p:set>
                                  </p:childTnLst>
                                </p:cTn>
                              </p:par>
                              <p:par>
                                <p:cTn id="404" presetID="0" presetClass="path" presetSubtype="0" accel="50000" decel="50000" fill="hold" nodeType="withEffect">
                                  <p:stCondLst>
                                    <p:cond delay="0"/>
                                  </p:stCondLst>
                                  <p:childTnLst>
                                    <p:animMotion origin="layout" path="M -0.00973 0.00116 L 0.01111 0.03449 " pathEditMode="relative" rAng="0" ptsTypes="AA">
                                      <p:cBhvr>
                                        <p:cTn id="405" dur="2000" fill="hold"/>
                                        <p:tgtEl>
                                          <p:spTgt spid="242"/>
                                        </p:tgtEl>
                                        <p:attrNameLst>
                                          <p:attrName>ppt_x</p:attrName>
                                          <p:attrName>ppt_y</p:attrName>
                                        </p:attrNameLst>
                                      </p:cBhvr>
                                      <p:rCtr x="1042" y="1667"/>
                                    </p:animMotion>
                                  </p:childTnLst>
                                </p:cTn>
                              </p:par>
                              <p:par>
                                <p:cTn id="406" presetID="0" presetClass="path" presetSubtype="0" accel="50000" decel="50000" fill="hold" nodeType="withEffect">
                                  <p:stCondLst>
                                    <p:cond delay="0"/>
                                  </p:stCondLst>
                                  <p:childTnLst>
                                    <p:animMotion origin="layout" path="M -0.01284 0.08634 L -0.04878 0.08218 " pathEditMode="relative" rAng="0" ptsTypes="AA">
                                      <p:cBhvr>
                                        <p:cTn id="407" dur="2000" fill="hold"/>
                                        <p:tgtEl>
                                          <p:spTgt spid="242"/>
                                        </p:tgtEl>
                                        <p:attrNameLst>
                                          <p:attrName>ppt_x</p:attrName>
                                          <p:attrName>ppt_y</p:attrName>
                                        </p:attrNameLst>
                                      </p:cBhvr>
                                      <p:rCtr x="-1806" y="-208"/>
                                    </p:animMotion>
                                  </p:childTnLst>
                                </p:cTn>
                              </p:par>
                              <p:par>
                                <p:cTn id="408" presetID="0" presetClass="path" presetSubtype="0" accel="50000" decel="50000" fill="hold" nodeType="withEffect">
                                  <p:stCondLst>
                                    <p:cond delay="0"/>
                                  </p:stCondLst>
                                  <p:childTnLst>
                                    <p:animMotion origin="layout" path="M 1.66667E-6 3.33333E-6 L -0.00885 0.01319 " pathEditMode="relative" ptsTypes="AA">
                                      <p:cBhvr>
                                        <p:cTn id="409" dur="2000" fill="hold"/>
                                        <p:tgtEl>
                                          <p:spTgt spid="207"/>
                                        </p:tgtEl>
                                        <p:attrNameLst>
                                          <p:attrName>ppt_x</p:attrName>
                                          <p:attrName>ppt_y</p:attrName>
                                        </p:attrNameLst>
                                      </p:cBhvr>
                                    </p:animMotion>
                                  </p:childTnLst>
                                </p:cTn>
                              </p:par>
                              <p:par>
                                <p:cTn id="410" presetID="0" presetClass="path" presetSubtype="0" accel="50000" decel="50000" fill="hold" nodeType="withEffect">
                                  <p:stCondLst>
                                    <p:cond delay="0"/>
                                  </p:stCondLst>
                                  <p:childTnLst>
                                    <p:animMotion origin="layout" path="M 2.5E-6 7.03704E-6 L 0.00208 -0.04166 " pathEditMode="relative" ptsTypes="AA">
                                      <p:cBhvr>
                                        <p:cTn id="411" dur="2000" fill="hold"/>
                                        <p:tgtEl>
                                          <p:spTgt spid="220"/>
                                        </p:tgtEl>
                                        <p:attrNameLst>
                                          <p:attrName>ppt_x</p:attrName>
                                          <p:attrName>ppt_y</p:attrName>
                                        </p:attrNameLst>
                                      </p:cBhvr>
                                    </p:animMotion>
                                  </p:childTnLst>
                                </p:cTn>
                              </p:par>
                            </p:childTnLst>
                          </p:cTn>
                        </p:par>
                        <p:par>
                          <p:cTn id="412" fill="hold">
                            <p:stCondLst>
                              <p:cond delay="18000"/>
                            </p:stCondLst>
                            <p:childTnLst>
                              <p:par>
                                <p:cTn id="413" presetID="8" presetClass="emph" presetSubtype="0" fill="hold" nodeType="afterEffect">
                                  <p:stCondLst>
                                    <p:cond delay="0"/>
                                  </p:stCondLst>
                                  <p:childTnLst>
                                    <p:animRot by="2700000">
                                      <p:cBhvr>
                                        <p:cTn id="414" dur="500" fill="hold"/>
                                        <p:tgtEl>
                                          <p:spTgt spid="259"/>
                                        </p:tgtEl>
                                        <p:attrNameLst>
                                          <p:attrName>r</p:attrName>
                                        </p:attrNameLst>
                                      </p:cBhvr>
                                    </p:animRot>
                                  </p:childTnLst>
                                </p:cTn>
                              </p:par>
                            </p:childTnLst>
                          </p:cTn>
                        </p:par>
                        <p:par>
                          <p:cTn id="415" fill="hold">
                            <p:stCondLst>
                              <p:cond delay="18500"/>
                            </p:stCondLst>
                            <p:childTnLst>
                              <p:par>
                                <p:cTn id="416" presetID="8" presetClass="emph" presetSubtype="0" fill="hold" nodeType="afterEffect">
                                  <p:stCondLst>
                                    <p:cond delay="0"/>
                                  </p:stCondLst>
                                  <p:childTnLst>
                                    <p:animRot by="5400000">
                                      <p:cBhvr>
                                        <p:cTn id="417" dur="2000" fill="hold"/>
                                        <p:tgtEl>
                                          <p:spTgt spid="233"/>
                                        </p:tgtEl>
                                        <p:attrNameLst>
                                          <p:attrName>r</p:attrName>
                                        </p:attrNameLst>
                                      </p:cBhvr>
                                    </p:animRot>
                                  </p:childTnLst>
                                </p:cTn>
                              </p:par>
                            </p:childTnLst>
                          </p:cTn>
                        </p:par>
                        <p:par>
                          <p:cTn id="418" fill="hold">
                            <p:stCondLst>
                              <p:cond delay="20500"/>
                            </p:stCondLst>
                            <p:childTnLst>
                              <p:par>
                                <p:cTn id="419" presetID="22" presetClass="entr" presetSubtype="8" fill="hold" grpId="0" nodeType="afterEffect">
                                  <p:stCondLst>
                                    <p:cond delay="0"/>
                                  </p:stCondLst>
                                  <p:childTnLst>
                                    <p:set>
                                      <p:cBhvr>
                                        <p:cTn id="420" dur="1" fill="hold">
                                          <p:stCondLst>
                                            <p:cond delay="0"/>
                                          </p:stCondLst>
                                        </p:cTn>
                                        <p:tgtEl>
                                          <p:spTgt spid="356"/>
                                        </p:tgtEl>
                                        <p:attrNameLst>
                                          <p:attrName>style.visibility</p:attrName>
                                        </p:attrNameLst>
                                      </p:cBhvr>
                                      <p:to>
                                        <p:strVal val="visible"/>
                                      </p:to>
                                    </p:set>
                                    <p:animEffect transition="in" filter="wipe(left)">
                                      <p:cBhvr>
                                        <p:cTn id="421" dur="500"/>
                                        <p:tgtEl>
                                          <p:spTgt spid="356"/>
                                        </p:tgtEl>
                                      </p:cBhvr>
                                    </p:animEffect>
                                  </p:childTnLst>
                                </p:cTn>
                              </p:par>
                            </p:childTnLst>
                          </p:cTn>
                        </p:par>
                        <p:par>
                          <p:cTn id="422" fill="hold">
                            <p:stCondLst>
                              <p:cond delay="21000"/>
                            </p:stCondLst>
                            <p:childTnLst>
                              <p:par>
                                <p:cTn id="423" presetID="22" presetClass="entr" presetSubtype="8" fill="hold" grpId="0" nodeType="afterEffect">
                                  <p:stCondLst>
                                    <p:cond delay="0"/>
                                  </p:stCondLst>
                                  <p:childTnLst>
                                    <p:set>
                                      <p:cBhvr>
                                        <p:cTn id="424" dur="1" fill="hold">
                                          <p:stCondLst>
                                            <p:cond delay="0"/>
                                          </p:stCondLst>
                                        </p:cTn>
                                        <p:tgtEl>
                                          <p:spTgt spid="344"/>
                                        </p:tgtEl>
                                        <p:attrNameLst>
                                          <p:attrName>style.visibility</p:attrName>
                                        </p:attrNameLst>
                                      </p:cBhvr>
                                      <p:to>
                                        <p:strVal val="visible"/>
                                      </p:to>
                                    </p:set>
                                    <p:animEffect transition="in" filter="wipe(left)">
                                      <p:cBhvr>
                                        <p:cTn id="425" dur="500"/>
                                        <p:tgtEl>
                                          <p:spTgt spid="344"/>
                                        </p:tgtEl>
                                      </p:cBhvr>
                                    </p:animEffect>
                                  </p:childTnLst>
                                </p:cTn>
                              </p:par>
                            </p:childTnLst>
                          </p:cTn>
                        </p:par>
                        <p:par>
                          <p:cTn id="426" fill="hold">
                            <p:stCondLst>
                              <p:cond delay="21500"/>
                            </p:stCondLst>
                            <p:childTnLst>
                              <p:par>
                                <p:cTn id="427" presetID="4" presetClass="entr" presetSubtype="16" fill="hold" grpId="0" nodeType="afterEffect">
                                  <p:stCondLst>
                                    <p:cond delay="0"/>
                                  </p:stCondLst>
                                  <p:childTnLst>
                                    <p:set>
                                      <p:cBhvr>
                                        <p:cTn id="428" dur="1" fill="hold">
                                          <p:stCondLst>
                                            <p:cond delay="0"/>
                                          </p:stCondLst>
                                        </p:cTn>
                                        <p:tgtEl>
                                          <p:spTgt spid="507"/>
                                        </p:tgtEl>
                                        <p:attrNameLst>
                                          <p:attrName>style.visibility</p:attrName>
                                        </p:attrNameLst>
                                      </p:cBhvr>
                                      <p:to>
                                        <p:strVal val="visible"/>
                                      </p:to>
                                    </p:set>
                                    <p:animEffect transition="in" filter="box(in)">
                                      <p:cBhvr>
                                        <p:cTn id="429" dur="500"/>
                                        <p:tgtEl>
                                          <p:spTgt spid="507"/>
                                        </p:tgtEl>
                                      </p:cBhvr>
                                    </p:animEffect>
                                  </p:childTnLst>
                                </p:cTn>
                              </p:par>
                              <p:par>
                                <p:cTn id="430" presetID="22" presetClass="entr" presetSubtype="8" fill="hold" nodeType="withEffect">
                                  <p:stCondLst>
                                    <p:cond delay="0"/>
                                  </p:stCondLst>
                                  <p:childTnLst>
                                    <p:set>
                                      <p:cBhvr>
                                        <p:cTn id="431" dur="1" fill="hold">
                                          <p:stCondLst>
                                            <p:cond delay="0"/>
                                          </p:stCondLst>
                                        </p:cTn>
                                        <p:tgtEl>
                                          <p:spTgt spid="343"/>
                                        </p:tgtEl>
                                        <p:attrNameLst>
                                          <p:attrName>style.visibility</p:attrName>
                                        </p:attrNameLst>
                                      </p:cBhvr>
                                      <p:to>
                                        <p:strVal val="visible"/>
                                      </p:to>
                                    </p:set>
                                    <p:animEffect transition="in" filter="wipe(left)">
                                      <p:cBhvr>
                                        <p:cTn id="432" dur="500"/>
                                        <p:tgtEl>
                                          <p:spTgt spid="343"/>
                                        </p:tgtEl>
                                      </p:cBhvr>
                                    </p:animEffect>
                                  </p:childTnLst>
                                </p:cTn>
                              </p:par>
                            </p:childTnLst>
                          </p:cTn>
                        </p:par>
                        <p:par>
                          <p:cTn id="433" fill="hold">
                            <p:stCondLst>
                              <p:cond delay="22000"/>
                            </p:stCondLst>
                            <p:childTnLst>
                              <p:par>
                                <p:cTn id="434" presetID="10" presetClass="entr" presetSubtype="0" fill="hold" nodeType="afterEffect">
                                  <p:stCondLst>
                                    <p:cond delay="0"/>
                                  </p:stCondLst>
                                  <p:childTnLst>
                                    <p:set>
                                      <p:cBhvr>
                                        <p:cTn id="435" dur="1" fill="hold">
                                          <p:stCondLst>
                                            <p:cond delay="0"/>
                                          </p:stCondLst>
                                        </p:cTn>
                                        <p:tgtEl>
                                          <p:spTgt spid="279"/>
                                        </p:tgtEl>
                                        <p:attrNameLst>
                                          <p:attrName>style.visibility</p:attrName>
                                        </p:attrNameLst>
                                      </p:cBhvr>
                                      <p:to>
                                        <p:strVal val="visible"/>
                                      </p:to>
                                    </p:set>
                                    <p:animEffect transition="in" filter="fade">
                                      <p:cBhvr>
                                        <p:cTn id="436" dur="500"/>
                                        <p:tgtEl>
                                          <p:spTgt spid="279"/>
                                        </p:tgtEl>
                                      </p:cBhvr>
                                    </p:animEffect>
                                  </p:childTnLst>
                                </p:cTn>
                              </p:par>
                              <p:par>
                                <p:cTn id="437" presetID="10" presetClass="entr" presetSubtype="0" fill="hold" nodeType="withEffect">
                                  <p:stCondLst>
                                    <p:cond delay="0"/>
                                  </p:stCondLst>
                                  <p:childTnLst>
                                    <p:set>
                                      <p:cBhvr>
                                        <p:cTn id="438" dur="1" fill="hold">
                                          <p:stCondLst>
                                            <p:cond delay="0"/>
                                          </p:stCondLst>
                                        </p:cTn>
                                        <p:tgtEl>
                                          <p:spTgt spid="283"/>
                                        </p:tgtEl>
                                        <p:attrNameLst>
                                          <p:attrName>style.visibility</p:attrName>
                                        </p:attrNameLst>
                                      </p:cBhvr>
                                      <p:to>
                                        <p:strVal val="visible"/>
                                      </p:to>
                                    </p:set>
                                    <p:animEffect transition="in" filter="fade">
                                      <p:cBhvr>
                                        <p:cTn id="439" dur="500"/>
                                        <p:tgtEl>
                                          <p:spTgt spid="283"/>
                                        </p:tgtEl>
                                      </p:cBhvr>
                                    </p:animEffect>
                                  </p:childTnLst>
                                </p:cTn>
                              </p:par>
                              <p:par>
                                <p:cTn id="440" presetID="10" presetClass="entr" presetSubtype="0" fill="hold" nodeType="withEffect">
                                  <p:stCondLst>
                                    <p:cond delay="0"/>
                                  </p:stCondLst>
                                  <p:childTnLst>
                                    <p:set>
                                      <p:cBhvr>
                                        <p:cTn id="441" dur="1" fill="hold">
                                          <p:stCondLst>
                                            <p:cond delay="0"/>
                                          </p:stCondLst>
                                        </p:cTn>
                                        <p:tgtEl>
                                          <p:spTgt spid="287"/>
                                        </p:tgtEl>
                                        <p:attrNameLst>
                                          <p:attrName>style.visibility</p:attrName>
                                        </p:attrNameLst>
                                      </p:cBhvr>
                                      <p:to>
                                        <p:strVal val="visible"/>
                                      </p:to>
                                    </p:set>
                                    <p:animEffect transition="in" filter="fade">
                                      <p:cBhvr>
                                        <p:cTn id="442" dur="500"/>
                                        <p:tgtEl>
                                          <p:spTgt spid="287"/>
                                        </p:tgtEl>
                                      </p:cBhvr>
                                    </p:animEffect>
                                  </p:childTnLst>
                                </p:cTn>
                              </p:par>
                              <p:par>
                                <p:cTn id="443" presetID="10" presetClass="entr" presetSubtype="0" fill="hold" nodeType="withEffect">
                                  <p:stCondLst>
                                    <p:cond delay="0"/>
                                  </p:stCondLst>
                                  <p:childTnLst>
                                    <p:set>
                                      <p:cBhvr>
                                        <p:cTn id="444" dur="1" fill="hold">
                                          <p:stCondLst>
                                            <p:cond delay="0"/>
                                          </p:stCondLst>
                                        </p:cTn>
                                        <p:tgtEl>
                                          <p:spTgt spid="291"/>
                                        </p:tgtEl>
                                        <p:attrNameLst>
                                          <p:attrName>style.visibility</p:attrName>
                                        </p:attrNameLst>
                                      </p:cBhvr>
                                      <p:to>
                                        <p:strVal val="visible"/>
                                      </p:to>
                                    </p:set>
                                    <p:animEffect transition="in" filter="fade">
                                      <p:cBhvr>
                                        <p:cTn id="445" dur="500"/>
                                        <p:tgtEl>
                                          <p:spTgt spid="291"/>
                                        </p:tgtEl>
                                      </p:cBhvr>
                                    </p:animEffect>
                                  </p:childTnLst>
                                </p:cTn>
                              </p:par>
                              <p:par>
                                <p:cTn id="446" presetID="10" presetClass="entr" presetSubtype="0" fill="hold" nodeType="withEffect">
                                  <p:stCondLst>
                                    <p:cond delay="0"/>
                                  </p:stCondLst>
                                  <p:childTnLst>
                                    <p:set>
                                      <p:cBhvr>
                                        <p:cTn id="447" dur="1" fill="hold">
                                          <p:stCondLst>
                                            <p:cond delay="0"/>
                                          </p:stCondLst>
                                        </p:cTn>
                                        <p:tgtEl>
                                          <p:spTgt spid="295"/>
                                        </p:tgtEl>
                                        <p:attrNameLst>
                                          <p:attrName>style.visibility</p:attrName>
                                        </p:attrNameLst>
                                      </p:cBhvr>
                                      <p:to>
                                        <p:strVal val="visible"/>
                                      </p:to>
                                    </p:set>
                                    <p:animEffect transition="in" filter="fade">
                                      <p:cBhvr>
                                        <p:cTn id="448" dur="500"/>
                                        <p:tgtEl>
                                          <p:spTgt spid="295"/>
                                        </p:tgtEl>
                                      </p:cBhvr>
                                    </p:animEffect>
                                  </p:childTnLst>
                                </p:cTn>
                              </p:par>
                              <p:par>
                                <p:cTn id="449" presetID="10" presetClass="entr" presetSubtype="0" fill="hold" nodeType="withEffect">
                                  <p:stCondLst>
                                    <p:cond delay="0"/>
                                  </p:stCondLst>
                                  <p:childTnLst>
                                    <p:set>
                                      <p:cBhvr>
                                        <p:cTn id="450" dur="1" fill="hold">
                                          <p:stCondLst>
                                            <p:cond delay="0"/>
                                          </p:stCondLst>
                                        </p:cTn>
                                        <p:tgtEl>
                                          <p:spTgt spid="299"/>
                                        </p:tgtEl>
                                        <p:attrNameLst>
                                          <p:attrName>style.visibility</p:attrName>
                                        </p:attrNameLst>
                                      </p:cBhvr>
                                      <p:to>
                                        <p:strVal val="visible"/>
                                      </p:to>
                                    </p:set>
                                    <p:animEffect transition="in" filter="fade">
                                      <p:cBhvr>
                                        <p:cTn id="451" dur="500"/>
                                        <p:tgtEl>
                                          <p:spTgt spid="299"/>
                                        </p:tgtEl>
                                      </p:cBhvr>
                                    </p:animEffect>
                                  </p:childTnLst>
                                </p:cTn>
                              </p:par>
                              <p:par>
                                <p:cTn id="452" presetID="10" presetClass="entr" presetSubtype="0" fill="hold" nodeType="withEffect">
                                  <p:stCondLst>
                                    <p:cond delay="0"/>
                                  </p:stCondLst>
                                  <p:childTnLst>
                                    <p:set>
                                      <p:cBhvr>
                                        <p:cTn id="453" dur="1" fill="hold">
                                          <p:stCondLst>
                                            <p:cond delay="0"/>
                                          </p:stCondLst>
                                        </p:cTn>
                                        <p:tgtEl>
                                          <p:spTgt spid="303"/>
                                        </p:tgtEl>
                                        <p:attrNameLst>
                                          <p:attrName>style.visibility</p:attrName>
                                        </p:attrNameLst>
                                      </p:cBhvr>
                                      <p:to>
                                        <p:strVal val="visible"/>
                                      </p:to>
                                    </p:set>
                                    <p:animEffect transition="in" filter="fade">
                                      <p:cBhvr>
                                        <p:cTn id="454" dur="500"/>
                                        <p:tgtEl>
                                          <p:spTgt spid="303"/>
                                        </p:tgtEl>
                                      </p:cBhvr>
                                    </p:animEffect>
                                  </p:childTnLst>
                                </p:cTn>
                              </p:par>
                              <p:par>
                                <p:cTn id="455" presetID="10" presetClass="entr" presetSubtype="0" fill="hold" nodeType="withEffect">
                                  <p:stCondLst>
                                    <p:cond delay="0"/>
                                  </p:stCondLst>
                                  <p:childTnLst>
                                    <p:set>
                                      <p:cBhvr>
                                        <p:cTn id="456" dur="1" fill="hold">
                                          <p:stCondLst>
                                            <p:cond delay="0"/>
                                          </p:stCondLst>
                                        </p:cTn>
                                        <p:tgtEl>
                                          <p:spTgt spid="307"/>
                                        </p:tgtEl>
                                        <p:attrNameLst>
                                          <p:attrName>style.visibility</p:attrName>
                                        </p:attrNameLst>
                                      </p:cBhvr>
                                      <p:to>
                                        <p:strVal val="visible"/>
                                      </p:to>
                                    </p:set>
                                    <p:animEffect transition="in" filter="fade">
                                      <p:cBhvr>
                                        <p:cTn id="457" dur="500"/>
                                        <p:tgtEl>
                                          <p:spTgt spid="307"/>
                                        </p:tgtEl>
                                      </p:cBhvr>
                                    </p:animEffect>
                                  </p:childTnLst>
                                </p:cTn>
                              </p:par>
                              <p:par>
                                <p:cTn id="458" presetID="10" presetClass="entr" presetSubtype="0" fill="hold" nodeType="withEffect">
                                  <p:stCondLst>
                                    <p:cond delay="0"/>
                                  </p:stCondLst>
                                  <p:childTnLst>
                                    <p:set>
                                      <p:cBhvr>
                                        <p:cTn id="459" dur="1" fill="hold">
                                          <p:stCondLst>
                                            <p:cond delay="0"/>
                                          </p:stCondLst>
                                        </p:cTn>
                                        <p:tgtEl>
                                          <p:spTgt spid="311"/>
                                        </p:tgtEl>
                                        <p:attrNameLst>
                                          <p:attrName>style.visibility</p:attrName>
                                        </p:attrNameLst>
                                      </p:cBhvr>
                                      <p:to>
                                        <p:strVal val="visible"/>
                                      </p:to>
                                    </p:set>
                                    <p:animEffect transition="in" filter="fade">
                                      <p:cBhvr>
                                        <p:cTn id="460" dur="500"/>
                                        <p:tgtEl>
                                          <p:spTgt spid="311"/>
                                        </p:tgtEl>
                                      </p:cBhvr>
                                    </p:animEffect>
                                  </p:childTnLst>
                                </p:cTn>
                              </p:par>
                              <p:par>
                                <p:cTn id="461" presetID="10" presetClass="entr" presetSubtype="0" fill="hold" nodeType="withEffect">
                                  <p:stCondLst>
                                    <p:cond delay="0"/>
                                  </p:stCondLst>
                                  <p:childTnLst>
                                    <p:set>
                                      <p:cBhvr>
                                        <p:cTn id="462" dur="1" fill="hold">
                                          <p:stCondLst>
                                            <p:cond delay="0"/>
                                          </p:stCondLst>
                                        </p:cTn>
                                        <p:tgtEl>
                                          <p:spTgt spid="315"/>
                                        </p:tgtEl>
                                        <p:attrNameLst>
                                          <p:attrName>style.visibility</p:attrName>
                                        </p:attrNameLst>
                                      </p:cBhvr>
                                      <p:to>
                                        <p:strVal val="visible"/>
                                      </p:to>
                                    </p:set>
                                    <p:animEffect transition="in" filter="fade">
                                      <p:cBhvr>
                                        <p:cTn id="463" dur="500"/>
                                        <p:tgtEl>
                                          <p:spTgt spid="315"/>
                                        </p:tgtEl>
                                      </p:cBhvr>
                                    </p:animEffect>
                                  </p:childTnLst>
                                </p:cTn>
                              </p:par>
                              <p:par>
                                <p:cTn id="464" presetID="10" presetClass="entr" presetSubtype="0" fill="hold" nodeType="withEffect">
                                  <p:stCondLst>
                                    <p:cond delay="0"/>
                                  </p:stCondLst>
                                  <p:childTnLst>
                                    <p:set>
                                      <p:cBhvr>
                                        <p:cTn id="465" dur="1" fill="hold">
                                          <p:stCondLst>
                                            <p:cond delay="0"/>
                                          </p:stCondLst>
                                        </p:cTn>
                                        <p:tgtEl>
                                          <p:spTgt spid="319"/>
                                        </p:tgtEl>
                                        <p:attrNameLst>
                                          <p:attrName>style.visibility</p:attrName>
                                        </p:attrNameLst>
                                      </p:cBhvr>
                                      <p:to>
                                        <p:strVal val="visible"/>
                                      </p:to>
                                    </p:set>
                                    <p:animEffect transition="in" filter="fade">
                                      <p:cBhvr>
                                        <p:cTn id="466" dur="500"/>
                                        <p:tgtEl>
                                          <p:spTgt spid="319"/>
                                        </p:tgtEl>
                                      </p:cBhvr>
                                    </p:animEffect>
                                  </p:childTnLst>
                                </p:cTn>
                              </p:par>
                              <p:par>
                                <p:cTn id="467" presetID="10" presetClass="entr" presetSubtype="0" fill="hold" nodeType="withEffect">
                                  <p:stCondLst>
                                    <p:cond delay="0"/>
                                  </p:stCondLst>
                                  <p:childTnLst>
                                    <p:set>
                                      <p:cBhvr>
                                        <p:cTn id="468" dur="1" fill="hold">
                                          <p:stCondLst>
                                            <p:cond delay="0"/>
                                          </p:stCondLst>
                                        </p:cTn>
                                        <p:tgtEl>
                                          <p:spTgt spid="323"/>
                                        </p:tgtEl>
                                        <p:attrNameLst>
                                          <p:attrName>style.visibility</p:attrName>
                                        </p:attrNameLst>
                                      </p:cBhvr>
                                      <p:to>
                                        <p:strVal val="visible"/>
                                      </p:to>
                                    </p:set>
                                    <p:animEffect transition="in" filter="fade">
                                      <p:cBhvr>
                                        <p:cTn id="469" dur="500"/>
                                        <p:tgtEl>
                                          <p:spTgt spid="323"/>
                                        </p:tgtEl>
                                      </p:cBhvr>
                                    </p:animEffect>
                                  </p:childTnLst>
                                </p:cTn>
                              </p:par>
                              <p:par>
                                <p:cTn id="470" presetID="10" presetClass="entr" presetSubtype="0" fill="hold" nodeType="withEffect">
                                  <p:stCondLst>
                                    <p:cond delay="0"/>
                                  </p:stCondLst>
                                  <p:childTnLst>
                                    <p:set>
                                      <p:cBhvr>
                                        <p:cTn id="471" dur="1" fill="hold">
                                          <p:stCondLst>
                                            <p:cond delay="0"/>
                                          </p:stCondLst>
                                        </p:cTn>
                                        <p:tgtEl>
                                          <p:spTgt spid="327"/>
                                        </p:tgtEl>
                                        <p:attrNameLst>
                                          <p:attrName>style.visibility</p:attrName>
                                        </p:attrNameLst>
                                      </p:cBhvr>
                                      <p:to>
                                        <p:strVal val="visible"/>
                                      </p:to>
                                    </p:set>
                                    <p:animEffect transition="in" filter="fade">
                                      <p:cBhvr>
                                        <p:cTn id="472" dur="500"/>
                                        <p:tgtEl>
                                          <p:spTgt spid="327"/>
                                        </p:tgtEl>
                                      </p:cBhvr>
                                    </p:animEffect>
                                  </p:childTnLst>
                                </p:cTn>
                              </p:par>
                              <p:par>
                                <p:cTn id="473" presetID="10" presetClass="entr" presetSubtype="0" fill="hold" nodeType="withEffect">
                                  <p:stCondLst>
                                    <p:cond delay="0"/>
                                  </p:stCondLst>
                                  <p:childTnLst>
                                    <p:set>
                                      <p:cBhvr>
                                        <p:cTn id="474" dur="1" fill="hold">
                                          <p:stCondLst>
                                            <p:cond delay="0"/>
                                          </p:stCondLst>
                                        </p:cTn>
                                        <p:tgtEl>
                                          <p:spTgt spid="331"/>
                                        </p:tgtEl>
                                        <p:attrNameLst>
                                          <p:attrName>style.visibility</p:attrName>
                                        </p:attrNameLst>
                                      </p:cBhvr>
                                      <p:to>
                                        <p:strVal val="visible"/>
                                      </p:to>
                                    </p:set>
                                    <p:animEffect transition="in" filter="fade">
                                      <p:cBhvr>
                                        <p:cTn id="475" dur="500"/>
                                        <p:tgtEl>
                                          <p:spTgt spid="331"/>
                                        </p:tgtEl>
                                      </p:cBhvr>
                                    </p:animEffect>
                                  </p:childTnLst>
                                </p:cTn>
                              </p:par>
                              <p:par>
                                <p:cTn id="476" presetID="10" presetClass="entr" presetSubtype="0" fill="hold" nodeType="withEffect">
                                  <p:stCondLst>
                                    <p:cond delay="0"/>
                                  </p:stCondLst>
                                  <p:childTnLst>
                                    <p:set>
                                      <p:cBhvr>
                                        <p:cTn id="477" dur="1" fill="hold">
                                          <p:stCondLst>
                                            <p:cond delay="0"/>
                                          </p:stCondLst>
                                        </p:cTn>
                                        <p:tgtEl>
                                          <p:spTgt spid="335"/>
                                        </p:tgtEl>
                                        <p:attrNameLst>
                                          <p:attrName>style.visibility</p:attrName>
                                        </p:attrNameLst>
                                      </p:cBhvr>
                                      <p:to>
                                        <p:strVal val="visible"/>
                                      </p:to>
                                    </p:set>
                                    <p:animEffect transition="in" filter="fade">
                                      <p:cBhvr>
                                        <p:cTn id="478" dur="500"/>
                                        <p:tgtEl>
                                          <p:spTgt spid="335"/>
                                        </p:tgtEl>
                                      </p:cBhvr>
                                    </p:animEffect>
                                  </p:childTnLst>
                                </p:cTn>
                              </p:par>
                              <p:par>
                                <p:cTn id="479" presetID="10" presetClass="entr" presetSubtype="0" fill="hold" nodeType="withEffect">
                                  <p:stCondLst>
                                    <p:cond delay="0"/>
                                  </p:stCondLst>
                                  <p:childTnLst>
                                    <p:set>
                                      <p:cBhvr>
                                        <p:cTn id="480" dur="1" fill="hold">
                                          <p:stCondLst>
                                            <p:cond delay="0"/>
                                          </p:stCondLst>
                                        </p:cTn>
                                        <p:tgtEl>
                                          <p:spTgt spid="339"/>
                                        </p:tgtEl>
                                        <p:attrNameLst>
                                          <p:attrName>style.visibility</p:attrName>
                                        </p:attrNameLst>
                                      </p:cBhvr>
                                      <p:to>
                                        <p:strVal val="visible"/>
                                      </p:to>
                                    </p:set>
                                    <p:animEffect transition="in" filter="fade">
                                      <p:cBhvr>
                                        <p:cTn id="481" dur="500"/>
                                        <p:tgtEl>
                                          <p:spTgt spid="339"/>
                                        </p:tgtEl>
                                      </p:cBhvr>
                                    </p:animEffect>
                                  </p:childTnLst>
                                </p:cTn>
                              </p:par>
                            </p:childTnLst>
                          </p:cTn>
                        </p:par>
                        <p:par>
                          <p:cTn id="482" fill="hold">
                            <p:stCondLst>
                              <p:cond delay="22500"/>
                            </p:stCondLst>
                            <p:childTnLst>
                              <p:par>
                                <p:cTn id="483" presetID="22" presetClass="entr" presetSubtype="2" repeatCount="5000" fill="hold" nodeType="afterEffect">
                                  <p:stCondLst>
                                    <p:cond delay="0"/>
                                  </p:stCondLst>
                                  <p:childTnLst>
                                    <p:set>
                                      <p:cBhvr>
                                        <p:cTn id="484" dur="1" fill="hold">
                                          <p:stCondLst>
                                            <p:cond delay="0"/>
                                          </p:stCondLst>
                                        </p:cTn>
                                        <p:tgtEl>
                                          <p:spTgt spid="345"/>
                                        </p:tgtEl>
                                        <p:attrNameLst>
                                          <p:attrName>style.visibility</p:attrName>
                                        </p:attrNameLst>
                                      </p:cBhvr>
                                      <p:to>
                                        <p:strVal val="visible"/>
                                      </p:to>
                                    </p:set>
                                    <p:animEffect transition="in" filter="wipe(right)">
                                      <p:cBhvr>
                                        <p:cTn id="485" dur="500"/>
                                        <p:tgtEl>
                                          <p:spTgt spid="345"/>
                                        </p:tgtEl>
                                      </p:cBhvr>
                                    </p:animEffect>
                                  </p:childTnLst>
                                </p:cTn>
                              </p:par>
                              <p:par>
                                <p:cTn id="486" presetID="22" presetClass="entr" presetSubtype="4" repeatCount="5000" fill="hold" nodeType="withEffect">
                                  <p:stCondLst>
                                    <p:cond delay="0"/>
                                  </p:stCondLst>
                                  <p:childTnLst>
                                    <p:set>
                                      <p:cBhvr>
                                        <p:cTn id="487" dur="1" fill="hold">
                                          <p:stCondLst>
                                            <p:cond delay="0"/>
                                          </p:stCondLst>
                                        </p:cTn>
                                        <p:tgtEl>
                                          <p:spTgt spid="346"/>
                                        </p:tgtEl>
                                        <p:attrNameLst>
                                          <p:attrName>style.visibility</p:attrName>
                                        </p:attrNameLst>
                                      </p:cBhvr>
                                      <p:to>
                                        <p:strVal val="visible"/>
                                      </p:to>
                                    </p:set>
                                    <p:animEffect transition="in" filter="wipe(down)">
                                      <p:cBhvr>
                                        <p:cTn id="488" dur="500"/>
                                        <p:tgtEl>
                                          <p:spTgt spid="346"/>
                                        </p:tgtEl>
                                      </p:cBhvr>
                                    </p:animEffect>
                                  </p:childTnLst>
                                </p:cTn>
                              </p:par>
                              <p:par>
                                <p:cTn id="489" presetID="22" presetClass="entr" presetSubtype="8" repeatCount="5000" fill="hold" nodeType="withEffect">
                                  <p:stCondLst>
                                    <p:cond delay="0"/>
                                  </p:stCondLst>
                                  <p:childTnLst>
                                    <p:set>
                                      <p:cBhvr>
                                        <p:cTn id="490" dur="1" fill="hold">
                                          <p:stCondLst>
                                            <p:cond delay="0"/>
                                          </p:stCondLst>
                                        </p:cTn>
                                        <p:tgtEl>
                                          <p:spTgt spid="347"/>
                                        </p:tgtEl>
                                        <p:attrNameLst>
                                          <p:attrName>style.visibility</p:attrName>
                                        </p:attrNameLst>
                                      </p:cBhvr>
                                      <p:to>
                                        <p:strVal val="visible"/>
                                      </p:to>
                                    </p:set>
                                    <p:animEffect transition="in" filter="wipe(left)">
                                      <p:cBhvr>
                                        <p:cTn id="491" dur="500"/>
                                        <p:tgtEl>
                                          <p:spTgt spid="347"/>
                                        </p:tgtEl>
                                      </p:cBhvr>
                                    </p:animEffect>
                                  </p:childTnLst>
                                </p:cTn>
                              </p:par>
                              <p:par>
                                <p:cTn id="492" presetID="22" presetClass="entr" presetSubtype="2" repeatCount="5000" fill="hold" nodeType="withEffect">
                                  <p:stCondLst>
                                    <p:cond delay="0"/>
                                  </p:stCondLst>
                                  <p:childTnLst>
                                    <p:set>
                                      <p:cBhvr>
                                        <p:cTn id="493" dur="1" fill="hold">
                                          <p:stCondLst>
                                            <p:cond delay="0"/>
                                          </p:stCondLst>
                                        </p:cTn>
                                        <p:tgtEl>
                                          <p:spTgt spid="348"/>
                                        </p:tgtEl>
                                        <p:attrNameLst>
                                          <p:attrName>style.visibility</p:attrName>
                                        </p:attrNameLst>
                                      </p:cBhvr>
                                      <p:to>
                                        <p:strVal val="visible"/>
                                      </p:to>
                                    </p:set>
                                    <p:animEffect transition="in" filter="wipe(right)">
                                      <p:cBhvr>
                                        <p:cTn id="494" dur="500"/>
                                        <p:tgtEl>
                                          <p:spTgt spid="348"/>
                                        </p:tgtEl>
                                      </p:cBhvr>
                                    </p:animEffect>
                                  </p:childTnLst>
                                </p:cTn>
                              </p:par>
                              <p:par>
                                <p:cTn id="495" presetID="22" presetClass="entr" presetSubtype="2" repeatCount="5000" fill="hold" nodeType="withEffect">
                                  <p:stCondLst>
                                    <p:cond delay="0"/>
                                  </p:stCondLst>
                                  <p:childTnLst>
                                    <p:set>
                                      <p:cBhvr>
                                        <p:cTn id="496" dur="1" fill="hold">
                                          <p:stCondLst>
                                            <p:cond delay="0"/>
                                          </p:stCondLst>
                                        </p:cTn>
                                        <p:tgtEl>
                                          <p:spTgt spid="349"/>
                                        </p:tgtEl>
                                        <p:attrNameLst>
                                          <p:attrName>style.visibility</p:attrName>
                                        </p:attrNameLst>
                                      </p:cBhvr>
                                      <p:to>
                                        <p:strVal val="visible"/>
                                      </p:to>
                                    </p:set>
                                    <p:animEffect transition="in" filter="wipe(right)">
                                      <p:cBhvr>
                                        <p:cTn id="497" dur="500"/>
                                        <p:tgtEl>
                                          <p:spTgt spid="349"/>
                                        </p:tgtEl>
                                      </p:cBhvr>
                                    </p:animEffect>
                                  </p:childTnLst>
                                </p:cTn>
                              </p:par>
                              <p:par>
                                <p:cTn id="498" presetID="22" presetClass="entr" presetSubtype="2" repeatCount="5000" fill="hold" nodeType="withEffect">
                                  <p:stCondLst>
                                    <p:cond delay="0"/>
                                  </p:stCondLst>
                                  <p:childTnLst>
                                    <p:set>
                                      <p:cBhvr>
                                        <p:cTn id="499" dur="1" fill="hold">
                                          <p:stCondLst>
                                            <p:cond delay="0"/>
                                          </p:stCondLst>
                                        </p:cTn>
                                        <p:tgtEl>
                                          <p:spTgt spid="350"/>
                                        </p:tgtEl>
                                        <p:attrNameLst>
                                          <p:attrName>style.visibility</p:attrName>
                                        </p:attrNameLst>
                                      </p:cBhvr>
                                      <p:to>
                                        <p:strVal val="visible"/>
                                      </p:to>
                                    </p:set>
                                    <p:animEffect transition="in" filter="wipe(right)">
                                      <p:cBhvr>
                                        <p:cTn id="500" dur="500"/>
                                        <p:tgtEl>
                                          <p:spTgt spid="350"/>
                                        </p:tgtEl>
                                      </p:cBhvr>
                                    </p:animEffect>
                                  </p:childTnLst>
                                </p:cTn>
                              </p:par>
                              <p:par>
                                <p:cTn id="501" presetID="22" presetClass="entr" presetSubtype="8" repeatCount="5000" fill="hold" nodeType="withEffect">
                                  <p:stCondLst>
                                    <p:cond delay="0"/>
                                  </p:stCondLst>
                                  <p:childTnLst>
                                    <p:set>
                                      <p:cBhvr>
                                        <p:cTn id="502" dur="1" fill="hold">
                                          <p:stCondLst>
                                            <p:cond delay="0"/>
                                          </p:stCondLst>
                                        </p:cTn>
                                        <p:tgtEl>
                                          <p:spTgt spid="351"/>
                                        </p:tgtEl>
                                        <p:attrNameLst>
                                          <p:attrName>style.visibility</p:attrName>
                                        </p:attrNameLst>
                                      </p:cBhvr>
                                      <p:to>
                                        <p:strVal val="visible"/>
                                      </p:to>
                                    </p:set>
                                    <p:animEffect transition="in" filter="wipe(left)">
                                      <p:cBhvr>
                                        <p:cTn id="503" dur="500"/>
                                        <p:tgtEl>
                                          <p:spTgt spid="351"/>
                                        </p:tgtEl>
                                      </p:cBhvr>
                                    </p:animEffect>
                                  </p:childTnLst>
                                </p:cTn>
                              </p:par>
                              <p:par>
                                <p:cTn id="504" presetID="22" presetClass="entr" presetSubtype="2" repeatCount="5000" fill="hold" nodeType="withEffect">
                                  <p:stCondLst>
                                    <p:cond delay="0"/>
                                  </p:stCondLst>
                                  <p:childTnLst>
                                    <p:set>
                                      <p:cBhvr>
                                        <p:cTn id="505" dur="1" fill="hold">
                                          <p:stCondLst>
                                            <p:cond delay="0"/>
                                          </p:stCondLst>
                                        </p:cTn>
                                        <p:tgtEl>
                                          <p:spTgt spid="352"/>
                                        </p:tgtEl>
                                        <p:attrNameLst>
                                          <p:attrName>style.visibility</p:attrName>
                                        </p:attrNameLst>
                                      </p:cBhvr>
                                      <p:to>
                                        <p:strVal val="visible"/>
                                      </p:to>
                                    </p:set>
                                    <p:animEffect transition="in" filter="wipe(right)">
                                      <p:cBhvr>
                                        <p:cTn id="506" dur="500"/>
                                        <p:tgtEl>
                                          <p:spTgt spid="352"/>
                                        </p:tgtEl>
                                      </p:cBhvr>
                                    </p:animEffect>
                                  </p:childTnLst>
                                </p:cTn>
                              </p:par>
                              <p:par>
                                <p:cTn id="507" presetID="22" presetClass="entr" presetSubtype="8" repeatCount="5000" fill="hold" nodeType="withEffect">
                                  <p:stCondLst>
                                    <p:cond delay="0"/>
                                  </p:stCondLst>
                                  <p:childTnLst>
                                    <p:set>
                                      <p:cBhvr>
                                        <p:cTn id="508" dur="1" fill="hold">
                                          <p:stCondLst>
                                            <p:cond delay="0"/>
                                          </p:stCondLst>
                                        </p:cTn>
                                        <p:tgtEl>
                                          <p:spTgt spid="353"/>
                                        </p:tgtEl>
                                        <p:attrNameLst>
                                          <p:attrName>style.visibility</p:attrName>
                                        </p:attrNameLst>
                                      </p:cBhvr>
                                      <p:to>
                                        <p:strVal val="visible"/>
                                      </p:to>
                                    </p:set>
                                    <p:animEffect transition="in" filter="wipe(left)">
                                      <p:cBhvr>
                                        <p:cTn id="509" dur="500"/>
                                        <p:tgtEl>
                                          <p:spTgt spid="353"/>
                                        </p:tgtEl>
                                      </p:cBhvr>
                                    </p:animEffect>
                                  </p:childTnLst>
                                </p:cTn>
                              </p:par>
                              <p:par>
                                <p:cTn id="510" presetID="22" presetClass="entr" presetSubtype="2" repeatCount="5000" fill="hold" nodeType="withEffect">
                                  <p:stCondLst>
                                    <p:cond delay="0"/>
                                  </p:stCondLst>
                                  <p:childTnLst>
                                    <p:set>
                                      <p:cBhvr>
                                        <p:cTn id="511" dur="1" fill="hold">
                                          <p:stCondLst>
                                            <p:cond delay="0"/>
                                          </p:stCondLst>
                                        </p:cTn>
                                        <p:tgtEl>
                                          <p:spTgt spid="354"/>
                                        </p:tgtEl>
                                        <p:attrNameLst>
                                          <p:attrName>style.visibility</p:attrName>
                                        </p:attrNameLst>
                                      </p:cBhvr>
                                      <p:to>
                                        <p:strVal val="visible"/>
                                      </p:to>
                                    </p:set>
                                    <p:animEffect transition="in" filter="wipe(right)">
                                      <p:cBhvr>
                                        <p:cTn id="512" dur="500"/>
                                        <p:tgtEl>
                                          <p:spTgt spid="354"/>
                                        </p:tgtEl>
                                      </p:cBhvr>
                                    </p:animEffect>
                                  </p:childTnLst>
                                </p:cTn>
                              </p:par>
                              <p:par>
                                <p:cTn id="513" presetID="22" presetClass="entr" presetSubtype="8" repeatCount="5000" fill="hold" nodeType="withEffect">
                                  <p:stCondLst>
                                    <p:cond delay="0"/>
                                  </p:stCondLst>
                                  <p:childTnLst>
                                    <p:set>
                                      <p:cBhvr>
                                        <p:cTn id="514" dur="1" fill="hold">
                                          <p:stCondLst>
                                            <p:cond delay="0"/>
                                          </p:stCondLst>
                                        </p:cTn>
                                        <p:tgtEl>
                                          <p:spTgt spid="355"/>
                                        </p:tgtEl>
                                        <p:attrNameLst>
                                          <p:attrName>style.visibility</p:attrName>
                                        </p:attrNameLst>
                                      </p:cBhvr>
                                      <p:to>
                                        <p:strVal val="visible"/>
                                      </p:to>
                                    </p:set>
                                    <p:animEffect transition="in" filter="wipe(left)">
                                      <p:cBhvr>
                                        <p:cTn id="515" dur="500"/>
                                        <p:tgtEl>
                                          <p:spTgt spid="355"/>
                                        </p:tgtEl>
                                      </p:cBhvr>
                                    </p:animEffect>
                                  </p:childTnLst>
                                </p:cTn>
                              </p:par>
                            </p:childTnLst>
                          </p:cTn>
                        </p:par>
                        <p:par>
                          <p:cTn id="516" fill="hold">
                            <p:stCondLst>
                              <p:cond delay="25000"/>
                            </p:stCondLst>
                            <p:childTnLst>
                              <p:par>
                                <p:cTn id="517" presetID="10" presetClass="exit" presetSubtype="0" fill="hold" nodeType="afterEffect">
                                  <p:stCondLst>
                                    <p:cond delay="0"/>
                                  </p:stCondLst>
                                  <p:childTnLst>
                                    <p:animEffect transition="out" filter="fade">
                                      <p:cBhvr>
                                        <p:cTn id="518" dur="500"/>
                                        <p:tgtEl>
                                          <p:spTgt spid="352"/>
                                        </p:tgtEl>
                                      </p:cBhvr>
                                    </p:animEffect>
                                    <p:set>
                                      <p:cBhvr>
                                        <p:cTn id="519" dur="1" fill="hold">
                                          <p:stCondLst>
                                            <p:cond delay="499"/>
                                          </p:stCondLst>
                                        </p:cTn>
                                        <p:tgtEl>
                                          <p:spTgt spid="352"/>
                                        </p:tgtEl>
                                        <p:attrNameLst>
                                          <p:attrName>style.visibility</p:attrName>
                                        </p:attrNameLst>
                                      </p:cBhvr>
                                      <p:to>
                                        <p:strVal val="hidden"/>
                                      </p:to>
                                    </p:set>
                                  </p:childTnLst>
                                </p:cTn>
                              </p:par>
                              <p:par>
                                <p:cTn id="520" presetID="10" presetClass="exit" presetSubtype="0" fill="hold" nodeType="withEffect">
                                  <p:stCondLst>
                                    <p:cond delay="0"/>
                                  </p:stCondLst>
                                  <p:childTnLst>
                                    <p:animEffect transition="out" filter="fade">
                                      <p:cBhvr>
                                        <p:cTn id="521" dur="500"/>
                                        <p:tgtEl>
                                          <p:spTgt spid="353"/>
                                        </p:tgtEl>
                                      </p:cBhvr>
                                    </p:animEffect>
                                    <p:set>
                                      <p:cBhvr>
                                        <p:cTn id="522" dur="1" fill="hold">
                                          <p:stCondLst>
                                            <p:cond delay="499"/>
                                          </p:stCondLst>
                                        </p:cTn>
                                        <p:tgtEl>
                                          <p:spTgt spid="353"/>
                                        </p:tgtEl>
                                        <p:attrNameLst>
                                          <p:attrName>style.visibility</p:attrName>
                                        </p:attrNameLst>
                                      </p:cBhvr>
                                      <p:to>
                                        <p:strVal val="hidden"/>
                                      </p:to>
                                    </p:set>
                                  </p:childTnLst>
                                </p:cTn>
                              </p:par>
                              <p:par>
                                <p:cTn id="523" presetID="10" presetClass="exit" presetSubtype="0" fill="hold" nodeType="withEffect">
                                  <p:stCondLst>
                                    <p:cond delay="0"/>
                                  </p:stCondLst>
                                  <p:childTnLst>
                                    <p:animEffect transition="out" filter="fade">
                                      <p:cBhvr>
                                        <p:cTn id="524" dur="500"/>
                                        <p:tgtEl>
                                          <p:spTgt spid="351"/>
                                        </p:tgtEl>
                                      </p:cBhvr>
                                    </p:animEffect>
                                    <p:set>
                                      <p:cBhvr>
                                        <p:cTn id="525" dur="1" fill="hold">
                                          <p:stCondLst>
                                            <p:cond delay="499"/>
                                          </p:stCondLst>
                                        </p:cTn>
                                        <p:tgtEl>
                                          <p:spTgt spid="351"/>
                                        </p:tgtEl>
                                        <p:attrNameLst>
                                          <p:attrName>style.visibility</p:attrName>
                                        </p:attrNameLst>
                                      </p:cBhvr>
                                      <p:to>
                                        <p:strVal val="hidden"/>
                                      </p:to>
                                    </p:set>
                                  </p:childTnLst>
                                </p:cTn>
                              </p:par>
                              <p:par>
                                <p:cTn id="526" presetID="10" presetClass="exit" presetSubtype="0" fill="hold" nodeType="withEffect">
                                  <p:stCondLst>
                                    <p:cond delay="0"/>
                                  </p:stCondLst>
                                  <p:childTnLst>
                                    <p:animEffect transition="out" filter="fade">
                                      <p:cBhvr>
                                        <p:cTn id="527" dur="500"/>
                                        <p:tgtEl>
                                          <p:spTgt spid="350"/>
                                        </p:tgtEl>
                                      </p:cBhvr>
                                    </p:animEffect>
                                    <p:set>
                                      <p:cBhvr>
                                        <p:cTn id="528" dur="1" fill="hold">
                                          <p:stCondLst>
                                            <p:cond delay="499"/>
                                          </p:stCondLst>
                                        </p:cTn>
                                        <p:tgtEl>
                                          <p:spTgt spid="350"/>
                                        </p:tgtEl>
                                        <p:attrNameLst>
                                          <p:attrName>style.visibility</p:attrName>
                                        </p:attrNameLst>
                                      </p:cBhvr>
                                      <p:to>
                                        <p:strVal val="hidden"/>
                                      </p:to>
                                    </p:set>
                                  </p:childTnLst>
                                </p:cTn>
                              </p:par>
                              <p:par>
                                <p:cTn id="529" presetID="10" presetClass="exit" presetSubtype="0" fill="hold" nodeType="withEffect">
                                  <p:stCondLst>
                                    <p:cond delay="0"/>
                                  </p:stCondLst>
                                  <p:childTnLst>
                                    <p:animEffect transition="out" filter="fade">
                                      <p:cBhvr>
                                        <p:cTn id="530" dur="500"/>
                                        <p:tgtEl>
                                          <p:spTgt spid="349"/>
                                        </p:tgtEl>
                                      </p:cBhvr>
                                    </p:animEffect>
                                    <p:set>
                                      <p:cBhvr>
                                        <p:cTn id="531" dur="1" fill="hold">
                                          <p:stCondLst>
                                            <p:cond delay="499"/>
                                          </p:stCondLst>
                                        </p:cTn>
                                        <p:tgtEl>
                                          <p:spTgt spid="349"/>
                                        </p:tgtEl>
                                        <p:attrNameLst>
                                          <p:attrName>style.visibility</p:attrName>
                                        </p:attrNameLst>
                                      </p:cBhvr>
                                      <p:to>
                                        <p:strVal val="hidden"/>
                                      </p:to>
                                    </p:set>
                                  </p:childTnLst>
                                </p:cTn>
                              </p:par>
                              <p:par>
                                <p:cTn id="532" presetID="10" presetClass="exit" presetSubtype="0" fill="hold" nodeType="withEffect">
                                  <p:stCondLst>
                                    <p:cond delay="0"/>
                                  </p:stCondLst>
                                  <p:childTnLst>
                                    <p:animEffect transition="out" filter="fade">
                                      <p:cBhvr>
                                        <p:cTn id="533" dur="500"/>
                                        <p:tgtEl>
                                          <p:spTgt spid="346"/>
                                        </p:tgtEl>
                                      </p:cBhvr>
                                    </p:animEffect>
                                    <p:set>
                                      <p:cBhvr>
                                        <p:cTn id="534" dur="1" fill="hold">
                                          <p:stCondLst>
                                            <p:cond delay="499"/>
                                          </p:stCondLst>
                                        </p:cTn>
                                        <p:tgtEl>
                                          <p:spTgt spid="346"/>
                                        </p:tgtEl>
                                        <p:attrNameLst>
                                          <p:attrName>style.visibility</p:attrName>
                                        </p:attrNameLst>
                                      </p:cBhvr>
                                      <p:to>
                                        <p:strVal val="hidden"/>
                                      </p:to>
                                    </p:set>
                                  </p:childTnLst>
                                </p:cTn>
                              </p:par>
                              <p:par>
                                <p:cTn id="535" presetID="10" presetClass="exit" presetSubtype="0" fill="hold" nodeType="withEffect">
                                  <p:stCondLst>
                                    <p:cond delay="0"/>
                                  </p:stCondLst>
                                  <p:childTnLst>
                                    <p:animEffect transition="out" filter="fade">
                                      <p:cBhvr>
                                        <p:cTn id="536" dur="500"/>
                                        <p:tgtEl>
                                          <p:spTgt spid="355"/>
                                        </p:tgtEl>
                                      </p:cBhvr>
                                    </p:animEffect>
                                    <p:set>
                                      <p:cBhvr>
                                        <p:cTn id="537" dur="1" fill="hold">
                                          <p:stCondLst>
                                            <p:cond delay="499"/>
                                          </p:stCondLst>
                                        </p:cTn>
                                        <p:tgtEl>
                                          <p:spTgt spid="355"/>
                                        </p:tgtEl>
                                        <p:attrNameLst>
                                          <p:attrName>style.visibility</p:attrName>
                                        </p:attrNameLst>
                                      </p:cBhvr>
                                      <p:to>
                                        <p:strVal val="hidden"/>
                                      </p:to>
                                    </p:set>
                                  </p:childTnLst>
                                </p:cTn>
                              </p:par>
                              <p:par>
                                <p:cTn id="538" presetID="10" presetClass="exit" presetSubtype="0" fill="hold" nodeType="withEffect">
                                  <p:stCondLst>
                                    <p:cond delay="0"/>
                                  </p:stCondLst>
                                  <p:childTnLst>
                                    <p:animEffect transition="out" filter="fade">
                                      <p:cBhvr>
                                        <p:cTn id="539" dur="500"/>
                                        <p:tgtEl>
                                          <p:spTgt spid="347"/>
                                        </p:tgtEl>
                                      </p:cBhvr>
                                    </p:animEffect>
                                    <p:set>
                                      <p:cBhvr>
                                        <p:cTn id="540" dur="1" fill="hold">
                                          <p:stCondLst>
                                            <p:cond delay="499"/>
                                          </p:stCondLst>
                                        </p:cTn>
                                        <p:tgtEl>
                                          <p:spTgt spid="347"/>
                                        </p:tgtEl>
                                        <p:attrNameLst>
                                          <p:attrName>style.visibility</p:attrName>
                                        </p:attrNameLst>
                                      </p:cBhvr>
                                      <p:to>
                                        <p:strVal val="hidden"/>
                                      </p:to>
                                    </p:set>
                                  </p:childTnLst>
                                </p:cTn>
                              </p:par>
                              <p:par>
                                <p:cTn id="541" presetID="10" presetClass="exit" presetSubtype="0" fill="hold" nodeType="withEffect">
                                  <p:stCondLst>
                                    <p:cond delay="0"/>
                                  </p:stCondLst>
                                  <p:childTnLst>
                                    <p:animEffect transition="out" filter="fade">
                                      <p:cBhvr>
                                        <p:cTn id="542" dur="500"/>
                                        <p:tgtEl>
                                          <p:spTgt spid="354"/>
                                        </p:tgtEl>
                                      </p:cBhvr>
                                    </p:animEffect>
                                    <p:set>
                                      <p:cBhvr>
                                        <p:cTn id="543" dur="1" fill="hold">
                                          <p:stCondLst>
                                            <p:cond delay="499"/>
                                          </p:stCondLst>
                                        </p:cTn>
                                        <p:tgtEl>
                                          <p:spTgt spid="354"/>
                                        </p:tgtEl>
                                        <p:attrNameLst>
                                          <p:attrName>style.visibility</p:attrName>
                                        </p:attrNameLst>
                                      </p:cBhvr>
                                      <p:to>
                                        <p:strVal val="hidden"/>
                                      </p:to>
                                    </p:set>
                                  </p:childTnLst>
                                </p:cTn>
                              </p:par>
                              <p:par>
                                <p:cTn id="544" presetID="10" presetClass="exit" presetSubtype="0" fill="hold" nodeType="withEffect">
                                  <p:stCondLst>
                                    <p:cond delay="0"/>
                                  </p:stCondLst>
                                  <p:childTnLst>
                                    <p:animEffect transition="out" filter="fade">
                                      <p:cBhvr>
                                        <p:cTn id="545" dur="500"/>
                                        <p:tgtEl>
                                          <p:spTgt spid="345"/>
                                        </p:tgtEl>
                                      </p:cBhvr>
                                    </p:animEffect>
                                    <p:set>
                                      <p:cBhvr>
                                        <p:cTn id="546" dur="1" fill="hold">
                                          <p:stCondLst>
                                            <p:cond delay="499"/>
                                          </p:stCondLst>
                                        </p:cTn>
                                        <p:tgtEl>
                                          <p:spTgt spid="345"/>
                                        </p:tgtEl>
                                        <p:attrNameLst>
                                          <p:attrName>style.visibility</p:attrName>
                                        </p:attrNameLst>
                                      </p:cBhvr>
                                      <p:to>
                                        <p:strVal val="hidden"/>
                                      </p:to>
                                    </p:set>
                                  </p:childTnLst>
                                </p:cTn>
                              </p:par>
                              <p:par>
                                <p:cTn id="547" presetID="10" presetClass="exit" presetSubtype="0" fill="hold" nodeType="withEffect">
                                  <p:stCondLst>
                                    <p:cond delay="0"/>
                                  </p:stCondLst>
                                  <p:childTnLst>
                                    <p:animEffect transition="out" filter="fade">
                                      <p:cBhvr>
                                        <p:cTn id="548" dur="500"/>
                                        <p:tgtEl>
                                          <p:spTgt spid="348"/>
                                        </p:tgtEl>
                                      </p:cBhvr>
                                    </p:animEffect>
                                    <p:set>
                                      <p:cBhvr>
                                        <p:cTn id="549" dur="1" fill="hold">
                                          <p:stCondLst>
                                            <p:cond delay="499"/>
                                          </p:stCondLst>
                                        </p:cTn>
                                        <p:tgtEl>
                                          <p:spTgt spid="348"/>
                                        </p:tgtEl>
                                        <p:attrNameLst>
                                          <p:attrName>style.visibility</p:attrName>
                                        </p:attrNameLst>
                                      </p:cBhvr>
                                      <p:to>
                                        <p:strVal val="hidden"/>
                                      </p:to>
                                    </p:set>
                                  </p:childTnLst>
                                </p:cTn>
                              </p:par>
                            </p:childTnLst>
                          </p:cTn>
                        </p:par>
                        <p:par>
                          <p:cTn id="550" fill="hold">
                            <p:stCondLst>
                              <p:cond delay="25500"/>
                            </p:stCondLst>
                            <p:childTnLst>
                              <p:par>
                                <p:cTn id="551" presetID="0" presetClass="path" presetSubtype="0" accel="50000" decel="50000" fill="hold" nodeType="afterEffect">
                                  <p:stCondLst>
                                    <p:cond delay="0"/>
                                  </p:stCondLst>
                                  <p:childTnLst>
                                    <p:animMotion origin="layout" path="M -8.33333E-6 5.92593E-6 L -0.01598 0.00278 " pathEditMode="relative" ptsTypes="AA">
                                      <p:cBhvr>
                                        <p:cTn id="552" dur="1000" fill="hold"/>
                                        <p:tgtEl>
                                          <p:spTgt spid="291"/>
                                        </p:tgtEl>
                                        <p:attrNameLst>
                                          <p:attrName>ppt_x</p:attrName>
                                          <p:attrName>ppt_y</p:attrName>
                                        </p:attrNameLst>
                                      </p:cBhvr>
                                    </p:animMotion>
                                  </p:childTnLst>
                                </p:cTn>
                              </p:par>
                              <p:par>
                                <p:cTn id="553" presetID="0" presetClass="path" presetSubtype="0" accel="50000" decel="50000" fill="hold" nodeType="withEffect">
                                  <p:stCondLst>
                                    <p:cond delay="0"/>
                                  </p:stCondLst>
                                  <p:childTnLst>
                                    <p:animMotion origin="layout" path="M 3.61111E-6 3.33333E-6 L 0.01666 -0.00555 " pathEditMode="relative" ptsTypes="AA">
                                      <p:cBhvr>
                                        <p:cTn id="554" dur="1000" fill="hold"/>
                                        <p:tgtEl>
                                          <p:spTgt spid="295"/>
                                        </p:tgtEl>
                                        <p:attrNameLst>
                                          <p:attrName>ppt_x</p:attrName>
                                          <p:attrName>ppt_y</p:attrName>
                                        </p:attrNameLst>
                                      </p:cBhvr>
                                    </p:animMotion>
                                  </p:childTnLst>
                                </p:cTn>
                              </p:par>
                              <p:par>
                                <p:cTn id="555" presetID="0" presetClass="path" presetSubtype="0" accel="50000" decel="50000" fill="hold" nodeType="withEffect">
                                  <p:stCondLst>
                                    <p:cond delay="0"/>
                                  </p:stCondLst>
                                  <p:childTnLst>
                                    <p:animMotion origin="layout" path="M 1.66667E-6 -3.33333E-6 L 0.01493 -0.00602 " pathEditMode="relative" ptsTypes="AA">
                                      <p:cBhvr>
                                        <p:cTn id="556" dur="1000" fill="hold"/>
                                        <p:tgtEl>
                                          <p:spTgt spid="279"/>
                                        </p:tgtEl>
                                        <p:attrNameLst>
                                          <p:attrName>ppt_x</p:attrName>
                                          <p:attrName>ppt_y</p:attrName>
                                        </p:attrNameLst>
                                      </p:cBhvr>
                                    </p:animMotion>
                                  </p:childTnLst>
                                </p:cTn>
                              </p:par>
                              <p:par>
                                <p:cTn id="557" presetID="0" presetClass="path" presetSubtype="0" accel="50000" decel="50000" fill="hold" nodeType="withEffect">
                                  <p:stCondLst>
                                    <p:cond delay="0"/>
                                  </p:stCondLst>
                                  <p:childTnLst>
                                    <p:animMotion origin="layout" path="M 8.88889E-6 7.40741E-7 L -0.01041 0.00556 " pathEditMode="relative" ptsTypes="AA">
                                      <p:cBhvr>
                                        <p:cTn id="558" dur="1000" fill="hold"/>
                                        <p:tgtEl>
                                          <p:spTgt spid="287"/>
                                        </p:tgtEl>
                                        <p:attrNameLst>
                                          <p:attrName>ppt_x</p:attrName>
                                          <p:attrName>ppt_y</p:attrName>
                                        </p:attrNameLst>
                                      </p:cBhvr>
                                    </p:animMotion>
                                  </p:childTnLst>
                                </p:cTn>
                              </p:par>
                              <p:par>
                                <p:cTn id="559" presetID="0" presetClass="path" presetSubtype="0" accel="50000" decel="50000" fill="hold" nodeType="withEffect">
                                  <p:stCondLst>
                                    <p:cond delay="0"/>
                                  </p:stCondLst>
                                  <p:childTnLst>
                                    <p:animMotion origin="layout" path="M -6.38889E-6 -1.11111E-6 L -0.0198 -0.00926 " pathEditMode="relative" ptsTypes="AA">
                                      <p:cBhvr>
                                        <p:cTn id="560" dur="1000" fill="hold"/>
                                        <p:tgtEl>
                                          <p:spTgt spid="331"/>
                                        </p:tgtEl>
                                        <p:attrNameLst>
                                          <p:attrName>ppt_x</p:attrName>
                                          <p:attrName>ppt_y</p:attrName>
                                        </p:attrNameLst>
                                      </p:cBhvr>
                                    </p:animMotion>
                                  </p:childTnLst>
                                </p:cTn>
                              </p:par>
                              <p:par>
                                <p:cTn id="561" presetID="0" presetClass="path" presetSubtype="0" accel="50000" decel="50000" fill="hold" nodeType="withEffect">
                                  <p:stCondLst>
                                    <p:cond delay="0"/>
                                  </p:stCondLst>
                                  <p:childTnLst>
                                    <p:animMotion origin="layout" path="M -4.16667E-6 0 L 0.01632 0.01111 " pathEditMode="relative" rAng="0" ptsTypes="AA">
                                      <p:cBhvr>
                                        <p:cTn id="562" dur="1000" fill="hold"/>
                                        <p:tgtEl>
                                          <p:spTgt spid="339"/>
                                        </p:tgtEl>
                                        <p:attrNameLst>
                                          <p:attrName>ppt_x</p:attrName>
                                          <p:attrName>ppt_y</p:attrName>
                                        </p:attrNameLst>
                                      </p:cBhvr>
                                      <p:rCtr x="816" y="556"/>
                                    </p:animMotion>
                                  </p:childTnLst>
                                </p:cTn>
                              </p:par>
                              <p:par>
                                <p:cTn id="563" presetID="0" presetClass="path" presetSubtype="0" accel="50000" decel="50000" fill="hold" nodeType="withEffect">
                                  <p:stCondLst>
                                    <p:cond delay="0"/>
                                  </p:stCondLst>
                                  <p:childTnLst>
                                    <p:animMotion origin="layout" path="M 5.55556E-7 -4.81481E-6 L -0.01667 -0.02083 " pathEditMode="relative" rAng="0" ptsTypes="AA">
                                      <p:cBhvr>
                                        <p:cTn id="564" dur="1000" fill="hold"/>
                                        <p:tgtEl>
                                          <p:spTgt spid="315"/>
                                        </p:tgtEl>
                                        <p:attrNameLst>
                                          <p:attrName>ppt_x</p:attrName>
                                          <p:attrName>ppt_y</p:attrName>
                                        </p:attrNameLst>
                                      </p:cBhvr>
                                      <p:rCtr x="-833" y="-1042"/>
                                    </p:animMotion>
                                  </p:childTnLst>
                                </p:cTn>
                              </p:par>
                              <p:par>
                                <p:cTn id="565" presetID="0" presetClass="path" presetSubtype="0" accel="50000" decel="50000" fill="hold" nodeType="withEffect">
                                  <p:stCondLst>
                                    <p:cond delay="0"/>
                                  </p:stCondLst>
                                  <p:childTnLst>
                                    <p:animMotion origin="layout" path="M 3.61111E-6 2.22222E-6 L 0.00208 -0.02269 " pathEditMode="relative" ptsTypes="AA">
                                      <p:cBhvr>
                                        <p:cTn id="566" dur="1000" fill="hold"/>
                                        <p:tgtEl>
                                          <p:spTgt spid="323"/>
                                        </p:tgtEl>
                                        <p:attrNameLst>
                                          <p:attrName>ppt_x</p:attrName>
                                          <p:attrName>ppt_y</p:attrName>
                                        </p:attrNameLst>
                                      </p:cBhvr>
                                    </p:animMotion>
                                  </p:childTnLst>
                                </p:cTn>
                              </p:par>
                              <p:par>
                                <p:cTn id="567" presetID="0" presetClass="path" presetSubtype="0" accel="50000" decel="50000" fill="hold" nodeType="withEffect">
                                  <p:stCondLst>
                                    <p:cond delay="0"/>
                                  </p:stCondLst>
                                  <p:childTnLst>
                                    <p:animMotion origin="layout" path="M 1.66667E-6 7.03704E-6 L 0.02187 7.03704E-6 " pathEditMode="relative" ptsTypes="AA">
                                      <p:cBhvr>
                                        <p:cTn id="568" dur="1000" fill="hold"/>
                                        <p:tgtEl>
                                          <p:spTgt spid="307"/>
                                        </p:tgtEl>
                                        <p:attrNameLst>
                                          <p:attrName>ppt_x</p:attrName>
                                          <p:attrName>ppt_y</p:attrName>
                                        </p:attrNameLst>
                                      </p:cBhvr>
                                    </p:animMotion>
                                  </p:childTnLst>
                                </p:cTn>
                              </p:par>
                            </p:childTnLst>
                          </p:cTn>
                        </p:par>
                        <p:par>
                          <p:cTn id="569" fill="hold">
                            <p:stCondLst>
                              <p:cond delay="26500"/>
                            </p:stCondLst>
                            <p:childTnLst>
                              <p:par>
                                <p:cTn id="570" presetID="22" presetClass="entr" presetSubtype="8" fill="hold" grpId="0" nodeType="afterEffect">
                                  <p:stCondLst>
                                    <p:cond delay="0"/>
                                  </p:stCondLst>
                                  <p:childTnLst>
                                    <p:set>
                                      <p:cBhvr>
                                        <p:cTn id="571" dur="1" fill="hold">
                                          <p:stCondLst>
                                            <p:cond delay="0"/>
                                          </p:stCondLst>
                                        </p:cTn>
                                        <p:tgtEl>
                                          <p:spTgt spid="357"/>
                                        </p:tgtEl>
                                        <p:attrNameLst>
                                          <p:attrName>style.visibility</p:attrName>
                                        </p:attrNameLst>
                                      </p:cBhvr>
                                      <p:to>
                                        <p:strVal val="visible"/>
                                      </p:to>
                                    </p:set>
                                    <p:animEffect transition="in" filter="wipe(left)">
                                      <p:cBhvr>
                                        <p:cTn id="572" dur="500"/>
                                        <p:tgtEl>
                                          <p:spTgt spid="357"/>
                                        </p:tgtEl>
                                      </p:cBhvr>
                                    </p:animEffect>
                                  </p:childTnLst>
                                </p:cTn>
                              </p:par>
                            </p:childTnLst>
                          </p:cTn>
                        </p:par>
                        <p:par>
                          <p:cTn id="573" fill="hold">
                            <p:stCondLst>
                              <p:cond delay="27000"/>
                            </p:stCondLst>
                            <p:childTnLst>
                              <p:par>
                                <p:cTn id="574" presetID="10" presetClass="entr" presetSubtype="0" fill="hold" nodeType="afterEffect">
                                  <p:stCondLst>
                                    <p:cond delay="0"/>
                                  </p:stCondLst>
                                  <p:childTnLst>
                                    <p:set>
                                      <p:cBhvr>
                                        <p:cTn id="575" dur="1" fill="hold">
                                          <p:stCondLst>
                                            <p:cond delay="0"/>
                                          </p:stCondLst>
                                        </p:cTn>
                                        <p:tgtEl>
                                          <p:spTgt spid="358"/>
                                        </p:tgtEl>
                                        <p:attrNameLst>
                                          <p:attrName>style.visibility</p:attrName>
                                        </p:attrNameLst>
                                      </p:cBhvr>
                                      <p:to>
                                        <p:strVal val="visible"/>
                                      </p:to>
                                    </p:set>
                                    <p:animEffect transition="in" filter="fade">
                                      <p:cBhvr>
                                        <p:cTn id="576" dur="500"/>
                                        <p:tgtEl>
                                          <p:spTgt spid="358"/>
                                        </p:tgtEl>
                                      </p:cBhvr>
                                    </p:animEffect>
                                  </p:childTnLst>
                                </p:cTn>
                              </p:par>
                              <p:par>
                                <p:cTn id="577" presetID="10" presetClass="entr" presetSubtype="0" fill="hold" nodeType="withEffect">
                                  <p:stCondLst>
                                    <p:cond delay="0"/>
                                  </p:stCondLst>
                                  <p:childTnLst>
                                    <p:set>
                                      <p:cBhvr>
                                        <p:cTn id="578" dur="1" fill="hold">
                                          <p:stCondLst>
                                            <p:cond delay="0"/>
                                          </p:stCondLst>
                                        </p:cTn>
                                        <p:tgtEl>
                                          <p:spTgt spid="363"/>
                                        </p:tgtEl>
                                        <p:attrNameLst>
                                          <p:attrName>style.visibility</p:attrName>
                                        </p:attrNameLst>
                                      </p:cBhvr>
                                      <p:to>
                                        <p:strVal val="visible"/>
                                      </p:to>
                                    </p:set>
                                    <p:animEffect transition="in" filter="fade">
                                      <p:cBhvr>
                                        <p:cTn id="579" dur="500"/>
                                        <p:tgtEl>
                                          <p:spTgt spid="363"/>
                                        </p:tgtEl>
                                      </p:cBhvr>
                                    </p:animEffect>
                                  </p:childTnLst>
                                </p:cTn>
                              </p:par>
                              <p:par>
                                <p:cTn id="580" presetID="10" presetClass="entr" presetSubtype="0" fill="hold" nodeType="withEffect">
                                  <p:stCondLst>
                                    <p:cond delay="0"/>
                                  </p:stCondLst>
                                  <p:childTnLst>
                                    <p:set>
                                      <p:cBhvr>
                                        <p:cTn id="581" dur="1" fill="hold">
                                          <p:stCondLst>
                                            <p:cond delay="0"/>
                                          </p:stCondLst>
                                        </p:cTn>
                                        <p:tgtEl>
                                          <p:spTgt spid="368"/>
                                        </p:tgtEl>
                                        <p:attrNameLst>
                                          <p:attrName>style.visibility</p:attrName>
                                        </p:attrNameLst>
                                      </p:cBhvr>
                                      <p:to>
                                        <p:strVal val="visible"/>
                                      </p:to>
                                    </p:set>
                                    <p:animEffect transition="in" filter="fade">
                                      <p:cBhvr>
                                        <p:cTn id="582" dur="500"/>
                                        <p:tgtEl>
                                          <p:spTgt spid="368"/>
                                        </p:tgtEl>
                                      </p:cBhvr>
                                    </p:animEffect>
                                  </p:childTnLst>
                                </p:cTn>
                              </p:par>
                              <p:par>
                                <p:cTn id="583" presetID="10" presetClass="entr" presetSubtype="0" fill="hold" nodeType="withEffect">
                                  <p:stCondLst>
                                    <p:cond delay="0"/>
                                  </p:stCondLst>
                                  <p:childTnLst>
                                    <p:set>
                                      <p:cBhvr>
                                        <p:cTn id="584" dur="1" fill="hold">
                                          <p:stCondLst>
                                            <p:cond delay="0"/>
                                          </p:stCondLst>
                                        </p:cTn>
                                        <p:tgtEl>
                                          <p:spTgt spid="373"/>
                                        </p:tgtEl>
                                        <p:attrNameLst>
                                          <p:attrName>style.visibility</p:attrName>
                                        </p:attrNameLst>
                                      </p:cBhvr>
                                      <p:to>
                                        <p:strVal val="visible"/>
                                      </p:to>
                                    </p:set>
                                    <p:animEffect transition="in" filter="fade">
                                      <p:cBhvr>
                                        <p:cTn id="585" dur="500"/>
                                        <p:tgtEl>
                                          <p:spTgt spid="373"/>
                                        </p:tgtEl>
                                      </p:cBhvr>
                                    </p:animEffect>
                                  </p:childTnLst>
                                </p:cTn>
                              </p:par>
                              <p:par>
                                <p:cTn id="586" presetID="10" presetClass="entr" presetSubtype="0" fill="hold" nodeType="withEffect">
                                  <p:stCondLst>
                                    <p:cond delay="0"/>
                                  </p:stCondLst>
                                  <p:childTnLst>
                                    <p:set>
                                      <p:cBhvr>
                                        <p:cTn id="587" dur="1" fill="hold">
                                          <p:stCondLst>
                                            <p:cond delay="0"/>
                                          </p:stCondLst>
                                        </p:cTn>
                                        <p:tgtEl>
                                          <p:spTgt spid="378"/>
                                        </p:tgtEl>
                                        <p:attrNameLst>
                                          <p:attrName>style.visibility</p:attrName>
                                        </p:attrNameLst>
                                      </p:cBhvr>
                                      <p:to>
                                        <p:strVal val="visible"/>
                                      </p:to>
                                    </p:set>
                                    <p:animEffect transition="in" filter="fade">
                                      <p:cBhvr>
                                        <p:cTn id="588" dur="500"/>
                                        <p:tgtEl>
                                          <p:spTgt spid="378"/>
                                        </p:tgtEl>
                                      </p:cBhvr>
                                    </p:animEffect>
                                  </p:childTnLst>
                                </p:cTn>
                              </p:par>
                              <p:par>
                                <p:cTn id="589" presetID="10" presetClass="entr" presetSubtype="0" fill="hold" nodeType="withEffect">
                                  <p:stCondLst>
                                    <p:cond delay="0"/>
                                  </p:stCondLst>
                                  <p:childTnLst>
                                    <p:set>
                                      <p:cBhvr>
                                        <p:cTn id="590" dur="1" fill="hold">
                                          <p:stCondLst>
                                            <p:cond delay="0"/>
                                          </p:stCondLst>
                                        </p:cTn>
                                        <p:tgtEl>
                                          <p:spTgt spid="383"/>
                                        </p:tgtEl>
                                        <p:attrNameLst>
                                          <p:attrName>style.visibility</p:attrName>
                                        </p:attrNameLst>
                                      </p:cBhvr>
                                      <p:to>
                                        <p:strVal val="visible"/>
                                      </p:to>
                                    </p:set>
                                    <p:animEffect transition="in" filter="fade">
                                      <p:cBhvr>
                                        <p:cTn id="591" dur="500"/>
                                        <p:tgtEl>
                                          <p:spTgt spid="383"/>
                                        </p:tgtEl>
                                      </p:cBhvr>
                                    </p:animEffect>
                                  </p:childTnLst>
                                </p:cTn>
                              </p:par>
                              <p:par>
                                <p:cTn id="592" presetID="10" presetClass="entr" presetSubtype="0" fill="hold" nodeType="withEffect">
                                  <p:stCondLst>
                                    <p:cond delay="0"/>
                                  </p:stCondLst>
                                  <p:childTnLst>
                                    <p:set>
                                      <p:cBhvr>
                                        <p:cTn id="593" dur="1" fill="hold">
                                          <p:stCondLst>
                                            <p:cond delay="0"/>
                                          </p:stCondLst>
                                        </p:cTn>
                                        <p:tgtEl>
                                          <p:spTgt spid="388"/>
                                        </p:tgtEl>
                                        <p:attrNameLst>
                                          <p:attrName>style.visibility</p:attrName>
                                        </p:attrNameLst>
                                      </p:cBhvr>
                                      <p:to>
                                        <p:strVal val="visible"/>
                                      </p:to>
                                    </p:set>
                                    <p:animEffect transition="in" filter="fade">
                                      <p:cBhvr>
                                        <p:cTn id="594" dur="500"/>
                                        <p:tgtEl>
                                          <p:spTgt spid="388"/>
                                        </p:tgtEl>
                                      </p:cBhvr>
                                    </p:animEffect>
                                  </p:childTnLst>
                                </p:cTn>
                              </p:par>
                              <p:par>
                                <p:cTn id="595" presetID="10" presetClass="entr" presetSubtype="0" fill="hold" nodeType="withEffect">
                                  <p:stCondLst>
                                    <p:cond delay="0"/>
                                  </p:stCondLst>
                                  <p:childTnLst>
                                    <p:set>
                                      <p:cBhvr>
                                        <p:cTn id="596" dur="1" fill="hold">
                                          <p:stCondLst>
                                            <p:cond delay="0"/>
                                          </p:stCondLst>
                                        </p:cTn>
                                        <p:tgtEl>
                                          <p:spTgt spid="393"/>
                                        </p:tgtEl>
                                        <p:attrNameLst>
                                          <p:attrName>style.visibility</p:attrName>
                                        </p:attrNameLst>
                                      </p:cBhvr>
                                      <p:to>
                                        <p:strVal val="visible"/>
                                      </p:to>
                                    </p:set>
                                    <p:animEffect transition="in" filter="fade">
                                      <p:cBhvr>
                                        <p:cTn id="597" dur="500"/>
                                        <p:tgtEl>
                                          <p:spTgt spid="393"/>
                                        </p:tgtEl>
                                      </p:cBhvr>
                                    </p:animEffect>
                                  </p:childTnLst>
                                </p:cTn>
                              </p:par>
                              <p:par>
                                <p:cTn id="598" presetID="10" presetClass="entr" presetSubtype="0" fill="hold" nodeType="withEffect">
                                  <p:stCondLst>
                                    <p:cond delay="0"/>
                                  </p:stCondLst>
                                  <p:childTnLst>
                                    <p:set>
                                      <p:cBhvr>
                                        <p:cTn id="599" dur="1" fill="hold">
                                          <p:stCondLst>
                                            <p:cond delay="0"/>
                                          </p:stCondLst>
                                        </p:cTn>
                                        <p:tgtEl>
                                          <p:spTgt spid="398"/>
                                        </p:tgtEl>
                                        <p:attrNameLst>
                                          <p:attrName>style.visibility</p:attrName>
                                        </p:attrNameLst>
                                      </p:cBhvr>
                                      <p:to>
                                        <p:strVal val="visible"/>
                                      </p:to>
                                    </p:set>
                                    <p:animEffect transition="in" filter="fade">
                                      <p:cBhvr>
                                        <p:cTn id="600" dur="500"/>
                                        <p:tgtEl>
                                          <p:spTgt spid="398"/>
                                        </p:tgtEl>
                                      </p:cBhvr>
                                    </p:animEffect>
                                  </p:childTnLst>
                                </p:cTn>
                              </p:par>
                              <p:par>
                                <p:cTn id="601" presetID="10" presetClass="entr" presetSubtype="0" fill="hold" nodeType="withEffect">
                                  <p:stCondLst>
                                    <p:cond delay="0"/>
                                  </p:stCondLst>
                                  <p:childTnLst>
                                    <p:set>
                                      <p:cBhvr>
                                        <p:cTn id="602" dur="1" fill="hold">
                                          <p:stCondLst>
                                            <p:cond delay="0"/>
                                          </p:stCondLst>
                                        </p:cTn>
                                        <p:tgtEl>
                                          <p:spTgt spid="403"/>
                                        </p:tgtEl>
                                        <p:attrNameLst>
                                          <p:attrName>style.visibility</p:attrName>
                                        </p:attrNameLst>
                                      </p:cBhvr>
                                      <p:to>
                                        <p:strVal val="visible"/>
                                      </p:to>
                                    </p:set>
                                    <p:animEffect transition="in" filter="fade">
                                      <p:cBhvr>
                                        <p:cTn id="603" dur="500"/>
                                        <p:tgtEl>
                                          <p:spTgt spid="403"/>
                                        </p:tgtEl>
                                      </p:cBhvr>
                                    </p:animEffect>
                                  </p:childTnLst>
                                </p:cTn>
                              </p:par>
                            </p:childTnLst>
                          </p:cTn>
                        </p:par>
                        <p:par>
                          <p:cTn id="604" fill="hold">
                            <p:stCondLst>
                              <p:cond delay="27500"/>
                            </p:stCondLst>
                            <p:childTnLst>
                              <p:par>
                                <p:cTn id="605" presetID="22" presetClass="entr" presetSubtype="8" fill="hold" grpId="0" nodeType="afterEffect">
                                  <p:stCondLst>
                                    <p:cond delay="0"/>
                                  </p:stCondLst>
                                  <p:childTnLst>
                                    <p:set>
                                      <p:cBhvr>
                                        <p:cTn id="606" dur="1" fill="hold">
                                          <p:stCondLst>
                                            <p:cond delay="0"/>
                                          </p:stCondLst>
                                        </p:cTn>
                                        <p:tgtEl>
                                          <p:spTgt spid="497"/>
                                        </p:tgtEl>
                                        <p:attrNameLst>
                                          <p:attrName>style.visibility</p:attrName>
                                        </p:attrNameLst>
                                      </p:cBhvr>
                                      <p:to>
                                        <p:strVal val="visible"/>
                                      </p:to>
                                    </p:set>
                                    <p:animEffect transition="in" filter="wipe(left)">
                                      <p:cBhvr>
                                        <p:cTn id="607" dur="500"/>
                                        <p:tgtEl>
                                          <p:spTgt spid="497"/>
                                        </p:tgtEl>
                                      </p:cBhvr>
                                    </p:animEffect>
                                  </p:childTnLst>
                                </p:cTn>
                              </p:par>
                            </p:childTnLst>
                          </p:cTn>
                        </p:par>
                        <p:par>
                          <p:cTn id="608" fill="hold">
                            <p:stCondLst>
                              <p:cond delay="28000"/>
                            </p:stCondLst>
                            <p:childTnLst>
                              <p:par>
                                <p:cTn id="609" presetID="22" presetClass="entr" presetSubtype="8" fill="hold" grpId="0" nodeType="afterEffect">
                                  <p:stCondLst>
                                    <p:cond delay="0"/>
                                  </p:stCondLst>
                                  <p:childTnLst>
                                    <p:set>
                                      <p:cBhvr>
                                        <p:cTn id="610" dur="1" fill="hold">
                                          <p:stCondLst>
                                            <p:cond delay="0"/>
                                          </p:stCondLst>
                                        </p:cTn>
                                        <p:tgtEl>
                                          <p:spTgt spid="409"/>
                                        </p:tgtEl>
                                        <p:attrNameLst>
                                          <p:attrName>style.visibility</p:attrName>
                                        </p:attrNameLst>
                                      </p:cBhvr>
                                      <p:to>
                                        <p:strVal val="visible"/>
                                      </p:to>
                                    </p:set>
                                    <p:animEffect transition="in" filter="wipe(left)">
                                      <p:cBhvr>
                                        <p:cTn id="611" dur="500"/>
                                        <p:tgtEl>
                                          <p:spTgt spid="409"/>
                                        </p:tgtEl>
                                      </p:cBhvr>
                                    </p:animEffect>
                                  </p:childTnLst>
                                </p:cTn>
                              </p:par>
                              <p:par>
                                <p:cTn id="612" presetID="22" presetClass="entr" presetSubtype="8" fill="hold" nodeType="withEffect">
                                  <p:stCondLst>
                                    <p:cond delay="0"/>
                                  </p:stCondLst>
                                  <p:childTnLst>
                                    <p:set>
                                      <p:cBhvr>
                                        <p:cTn id="613" dur="1" fill="hold">
                                          <p:stCondLst>
                                            <p:cond delay="0"/>
                                          </p:stCondLst>
                                        </p:cTn>
                                        <p:tgtEl>
                                          <p:spTgt spid="408"/>
                                        </p:tgtEl>
                                        <p:attrNameLst>
                                          <p:attrName>style.visibility</p:attrName>
                                        </p:attrNameLst>
                                      </p:cBhvr>
                                      <p:to>
                                        <p:strVal val="visible"/>
                                      </p:to>
                                    </p:set>
                                    <p:animEffect transition="in" filter="wipe(left)">
                                      <p:cBhvr>
                                        <p:cTn id="614" dur="500"/>
                                        <p:tgtEl>
                                          <p:spTgt spid="408"/>
                                        </p:tgtEl>
                                      </p:cBhvr>
                                    </p:animEffect>
                                  </p:childTnLst>
                                </p:cTn>
                              </p:par>
                            </p:childTnLst>
                          </p:cTn>
                        </p:par>
                        <p:par>
                          <p:cTn id="615" fill="hold">
                            <p:stCondLst>
                              <p:cond delay="28500"/>
                            </p:stCondLst>
                            <p:childTnLst>
                              <p:par>
                                <p:cTn id="616" presetID="10" presetClass="entr" presetSubtype="0" fill="hold" nodeType="afterEffect">
                                  <p:stCondLst>
                                    <p:cond delay="0"/>
                                  </p:stCondLst>
                                  <p:childTnLst>
                                    <p:set>
                                      <p:cBhvr>
                                        <p:cTn id="617" dur="1" fill="hold">
                                          <p:stCondLst>
                                            <p:cond delay="0"/>
                                          </p:stCondLst>
                                        </p:cTn>
                                        <p:tgtEl>
                                          <p:spTgt spid="410"/>
                                        </p:tgtEl>
                                        <p:attrNameLst>
                                          <p:attrName>style.visibility</p:attrName>
                                        </p:attrNameLst>
                                      </p:cBhvr>
                                      <p:to>
                                        <p:strVal val="visible"/>
                                      </p:to>
                                    </p:set>
                                    <p:animEffect transition="in" filter="fade">
                                      <p:cBhvr>
                                        <p:cTn id="618" dur="500"/>
                                        <p:tgtEl>
                                          <p:spTgt spid="410"/>
                                        </p:tgtEl>
                                      </p:cBhvr>
                                    </p:animEffect>
                                  </p:childTnLst>
                                </p:cTn>
                              </p:par>
                              <p:par>
                                <p:cTn id="619" presetID="10" presetClass="entr" presetSubtype="0" fill="hold" nodeType="withEffect">
                                  <p:stCondLst>
                                    <p:cond delay="0"/>
                                  </p:stCondLst>
                                  <p:childTnLst>
                                    <p:set>
                                      <p:cBhvr>
                                        <p:cTn id="620" dur="1" fill="hold">
                                          <p:stCondLst>
                                            <p:cond delay="0"/>
                                          </p:stCondLst>
                                        </p:cTn>
                                        <p:tgtEl>
                                          <p:spTgt spid="415"/>
                                        </p:tgtEl>
                                        <p:attrNameLst>
                                          <p:attrName>style.visibility</p:attrName>
                                        </p:attrNameLst>
                                      </p:cBhvr>
                                      <p:to>
                                        <p:strVal val="visible"/>
                                      </p:to>
                                    </p:set>
                                    <p:animEffect transition="in" filter="fade">
                                      <p:cBhvr>
                                        <p:cTn id="621" dur="500"/>
                                        <p:tgtEl>
                                          <p:spTgt spid="415"/>
                                        </p:tgtEl>
                                      </p:cBhvr>
                                    </p:animEffect>
                                  </p:childTnLst>
                                </p:cTn>
                              </p:par>
                              <p:par>
                                <p:cTn id="622" presetID="10" presetClass="entr" presetSubtype="0" fill="hold" nodeType="withEffect">
                                  <p:stCondLst>
                                    <p:cond delay="0"/>
                                  </p:stCondLst>
                                  <p:childTnLst>
                                    <p:set>
                                      <p:cBhvr>
                                        <p:cTn id="623" dur="1" fill="hold">
                                          <p:stCondLst>
                                            <p:cond delay="0"/>
                                          </p:stCondLst>
                                        </p:cTn>
                                        <p:tgtEl>
                                          <p:spTgt spid="420"/>
                                        </p:tgtEl>
                                        <p:attrNameLst>
                                          <p:attrName>style.visibility</p:attrName>
                                        </p:attrNameLst>
                                      </p:cBhvr>
                                      <p:to>
                                        <p:strVal val="visible"/>
                                      </p:to>
                                    </p:set>
                                    <p:animEffect transition="in" filter="fade">
                                      <p:cBhvr>
                                        <p:cTn id="624" dur="500"/>
                                        <p:tgtEl>
                                          <p:spTgt spid="420"/>
                                        </p:tgtEl>
                                      </p:cBhvr>
                                    </p:animEffect>
                                  </p:childTnLst>
                                </p:cTn>
                              </p:par>
                              <p:par>
                                <p:cTn id="625" presetID="10" presetClass="entr" presetSubtype="0" fill="hold" nodeType="withEffect">
                                  <p:stCondLst>
                                    <p:cond delay="0"/>
                                  </p:stCondLst>
                                  <p:childTnLst>
                                    <p:set>
                                      <p:cBhvr>
                                        <p:cTn id="626" dur="1" fill="hold">
                                          <p:stCondLst>
                                            <p:cond delay="0"/>
                                          </p:stCondLst>
                                        </p:cTn>
                                        <p:tgtEl>
                                          <p:spTgt spid="425"/>
                                        </p:tgtEl>
                                        <p:attrNameLst>
                                          <p:attrName>style.visibility</p:attrName>
                                        </p:attrNameLst>
                                      </p:cBhvr>
                                      <p:to>
                                        <p:strVal val="visible"/>
                                      </p:to>
                                    </p:set>
                                    <p:animEffect transition="in" filter="fade">
                                      <p:cBhvr>
                                        <p:cTn id="627" dur="500"/>
                                        <p:tgtEl>
                                          <p:spTgt spid="425"/>
                                        </p:tgtEl>
                                      </p:cBhvr>
                                    </p:animEffect>
                                  </p:childTnLst>
                                </p:cTn>
                              </p:par>
                              <p:par>
                                <p:cTn id="628" presetID="10" presetClass="entr" presetSubtype="0" fill="hold" nodeType="withEffect">
                                  <p:stCondLst>
                                    <p:cond delay="0"/>
                                  </p:stCondLst>
                                  <p:childTnLst>
                                    <p:set>
                                      <p:cBhvr>
                                        <p:cTn id="629" dur="1" fill="hold">
                                          <p:stCondLst>
                                            <p:cond delay="0"/>
                                          </p:stCondLst>
                                        </p:cTn>
                                        <p:tgtEl>
                                          <p:spTgt spid="430"/>
                                        </p:tgtEl>
                                        <p:attrNameLst>
                                          <p:attrName>style.visibility</p:attrName>
                                        </p:attrNameLst>
                                      </p:cBhvr>
                                      <p:to>
                                        <p:strVal val="visible"/>
                                      </p:to>
                                    </p:set>
                                    <p:animEffect transition="in" filter="fade">
                                      <p:cBhvr>
                                        <p:cTn id="630" dur="500"/>
                                        <p:tgtEl>
                                          <p:spTgt spid="430"/>
                                        </p:tgtEl>
                                      </p:cBhvr>
                                    </p:animEffect>
                                  </p:childTnLst>
                                </p:cTn>
                              </p:par>
                              <p:par>
                                <p:cTn id="631" presetID="10" presetClass="entr" presetSubtype="0" fill="hold" nodeType="withEffect">
                                  <p:stCondLst>
                                    <p:cond delay="0"/>
                                  </p:stCondLst>
                                  <p:childTnLst>
                                    <p:set>
                                      <p:cBhvr>
                                        <p:cTn id="632" dur="1" fill="hold">
                                          <p:stCondLst>
                                            <p:cond delay="0"/>
                                          </p:stCondLst>
                                        </p:cTn>
                                        <p:tgtEl>
                                          <p:spTgt spid="435"/>
                                        </p:tgtEl>
                                        <p:attrNameLst>
                                          <p:attrName>style.visibility</p:attrName>
                                        </p:attrNameLst>
                                      </p:cBhvr>
                                      <p:to>
                                        <p:strVal val="visible"/>
                                      </p:to>
                                    </p:set>
                                    <p:animEffect transition="in" filter="fade">
                                      <p:cBhvr>
                                        <p:cTn id="633" dur="500"/>
                                        <p:tgtEl>
                                          <p:spTgt spid="435"/>
                                        </p:tgtEl>
                                      </p:cBhvr>
                                    </p:animEffect>
                                  </p:childTnLst>
                                </p:cTn>
                              </p:par>
                              <p:par>
                                <p:cTn id="634" presetID="10" presetClass="entr" presetSubtype="0" fill="hold" nodeType="withEffect">
                                  <p:stCondLst>
                                    <p:cond delay="0"/>
                                  </p:stCondLst>
                                  <p:childTnLst>
                                    <p:set>
                                      <p:cBhvr>
                                        <p:cTn id="635" dur="1" fill="hold">
                                          <p:stCondLst>
                                            <p:cond delay="0"/>
                                          </p:stCondLst>
                                        </p:cTn>
                                        <p:tgtEl>
                                          <p:spTgt spid="440"/>
                                        </p:tgtEl>
                                        <p:attrNameLst>
                                          <p:attrName>style.visibility</p:attrName>
                                        </p:attrNameLst>
                                      </p:cBhvr>
                                      <p:to>
                                        <p:strVal val="visible"/>
                                      </p:to>
                                    </p:set>
                                    <p:animEffect transition="in" filter="fade">
                                      <p:cBhvr>
                                        <p:cTn id="636" dur="500"/>
                                        <p:tgtEl>
                                          <p:spTgt spid="440"/>
                                        </p:tgtEl>
                                      </p:cBhvr>
                                    </p:animEffect>
                                  </p:childTnLst>
                                </p:cTn>
                              </p:par>
                              <p:par>
                                <p:cTn id="637" presetID="10" presetClass="entr" presetSubtype="0" fill="hold" nodeType="withEffect">
                                  <p:stCondLst>
                                    <p:cond delay="0"/>
                                  </p:stCondLst>
                                  <p:childTnLst>
                                    <p:set>
                                      <p:cBhvr>
                                        <p:cTn id="638" dur="1" fill="hold">
                                          <p:stCondLst>
                                            <p:cond delay="0"/>
                                          </p:stCondLst>
                                        </p:cTn>
                                        <p:tgtEl>
                                          <p:spTgt spid="445"/>
                                        </p:tgtEl>
                                        <p:attrNameLst>
                                          <p:attrName>style.visibility</p:attrName>
                                        </p:attrNameLst>
                                      </p:cBhvr>
                                      <p:to>
                                        <p:strVal val="visible"/>
                                      </p:to>
                                    </p:set>
                                    <p:animEffect transition="in" filter="fade">
                                      <p:cBhvr>
                                        <p:cTn id="639" dur="500"/>
                                        <p:tgtEl>
                                          <p:spTgt spid="445"/>
                                        </p:tgtEl>
                                      </p:cBhvr>
                                    </p:animEffect>
                                  </p:childTnLst>
                                </p:cTn>
                              </p:par>
                              <p:par>
                                <p:cTn id="640" presetID="10" presetClass="entr" presetSubtype="0" fill="hold" nodeType="withEffect">
                                  <p:stCondLst>
                                    <p:cond delay="0"/>
                                  </p:stCondLst>
                                  <p:childTnLst>
                                    <p:set>
                                      <p:cBhvr>
                                        <p:cTn id="641" dur="1" fill="hold">
                                          <p:stCondLst>
                                            <p:cond delay="0"/>
                                          </p:stCondLst>
                                        </p:cTn>
                                        <p:tgtEl>
                                          <p:spTgt spid="450"/>
                                        </p:tgtEl>
                                        <p:attrNameLst>
                                          <p:attrName>style.visibility</p:attrName>
                                        </p:attrNameLst>
                                      </p:cBhvr>
                                      <p:to>
                                        <p:strVal val="visible"/>
                                      </p:to>
                                    </p:set>
                                    <p:animEffect transition="in" filter="fade">
                                      <p:cBhvr>
                                        <p:cTn id="642" dur="500"/>
                                        <p:tgtEl>
                                          <p:spTgt spid="450"/>
                                        </p:tgtEl>
                                      </p:cBhvr>
                                    </p:animEffect>
                                  </p:childTnLst>
                                </p:cTn>
                              </p:par>
                              <p:par>
                                <p:cTn id="643" presetID="10" presetClass="entr" presetSubtype="0" fill="hold" nodeType="withEffect">
                                  <p:stCondLst>
                                    <p:cond delay="0"/>
                                  </p:stCondLst>
                                  <p:childTnLst>
                                    <p:set>
                                      <p:cBhvr>
                                        <p:cTn id="644" dur="1" fill="hold">
                                          <p:stCondLst>
                                            <p:cond delay="0"/>
                                          </p:stCondLst>
                                        </p:cTn>
                                        <p:tgtEl>
                                          <p:spTgt spid="455"/>
                                        </p:tgtEl>
                                        <p:attrNameLst>
                                          <p:attrName>style.visibility</p:attrName>
                                        </p:attrNameLst>
                                      </p:cBhvr>
                                      <p:to>
                                        <p:strVal val="visible"/>
                                      </p:to>
                                    </p:set>
                                    <p:animEffect transition="in" filter="fade">
                                      <p:cBhvr>
                                        <p:cTn id="645" dur="500"/>
                                        <p:tgtEl>
                                          <p:spTgt spid="455"/>
                                        </p:tgtEl>
                                      </p:cBhvr>
                                    </p:animEffect>
                                  </p:childTnLst>
                                </p:cTn>
                              </p:par>
                            </p:childTnLst>
                          </p:cTn>
                        </p:par>
                        <p:par>
                          <p:cTn id="646" fill="hold">
                            <p:stCondLst>
                              <p:cond delay="29000"/>
                            </p:stCondLst>
                            <p:childTnLst>
                              <p:par>
                                <p:cTn id="647" presetID="0" presetClass="path" presetSubtype="0" accel="50000" decel="50000" fill="hold" nodeType="afterEffect">
                                  <p:stCondLst>
                                    <p:cond delay="0"/>
                                  </p:stCondLst>
                                  <p:childTnLst>
                                    <p:animMotion origin="layout" path="M 5.55556E-7 -1.11111E-6 L -0.01076 0.03796 " pathEditMode="relative" rAng="0" ptsTypes="AA">
                                      <p:cBhvr>
                                        <p:cTn id="648" dur="2000" fill="hold"/>
                                        <p:tgtEl>
                                          <p:spTgt spid="425"/>
                                        </p:tgtEl>
                                        <p:attrNameLst>
                                          <p:attrName>ppt_x</p:attrName>
                                          <p:attrName>ppt_y</p:attrName>
                                        </p:attrNameLst>
                                      </p:cBhvr>
                                      <p:rCtr x="-538" y="1898"/>
                                    </p:animMotion>
                                  </p:childTnLst>
                                </p:cTn>
                              </p:par>
                              <p:par>
                                <p:cTn id="649" presetID="0" presetClass="path" presetSubtype="0" accel="50000" decel="50000" fill="hold" nodeType="withEffect">
                                  <p:stCondLst>
                                    <p:cond delay="0"/>
                                  </p:stCondLst>
                                  <p:childTnLst>
                                    <p:animMotion origin="layout" path="M -0.06284 0.01135 L -0.08645 0.0632 " pathEditMode="relative" ptsTypes="AA">
                                      <p:cBhvr>
                                        <p:cTn id="650" dur="2000" fill="hold"/>
                                        <p:tgtEl>
                                          <p:spTgt spid="450"/>
                                        </p:tgtEl>
                                        <p:attrNameLst>
                                          <p:attrName>ppt_x</p:attrName>
                                          <p:attrName>ppt_y</p:attrName>
                                        </p:attrNameLst>
                                      </p:cBhvr>
                                    </p:animMotion>
                                  </p:childTnLst>
                                </p:cTn>
                              </p:par>
                              <p:par>
                                <p:cTn id="651" presetID="0" presetClass="path" presetSubtype="0" accel="50000" decel="50000" fill="hold" nodeType="withEffect">
                                  <p:stCondLst>
                                    <p:cond delay="0"/>
                                  </p:stCondLst>
                                  <p:childTnLst>
                                    <p:animMotion origin="layout" path="M 1.11111E-6 -2.59259E-6 L -0.02257 0.03287 " pathEditMode="relative" ptsTypes="AA">
                                      <p:cBhvr>
                                        <p:cTn id="652" dur="2000" fill="hold"/>
                                        <p:tgtEl>
                                          <p:spTgt spid="435"/>
                                        </p:tgtEl>
                                        <p:attrNameLst>
                                          <p:attrName>ppt_x</p:attrName>
                                          <p:attrName>ppt_y</p:attrName>
                                        </p:attrNameLst>
                                      </p:cBhvr>
                                    </p:animMotion>
                                  </p:childTnLst>
                                </p:cTn>
                              </p:par>
                              <p:par>
                                <p:cTn id="653" presetID="0" presetClass="path" presetSubtype="0" accel="50000" decel="50000" fill="hold" nodeType="withEffect">
                                  <p:stCondLst>
                                    <p:cond delay="0"/>
                                  </p:stCondLst>
                                  <p:childTnLst>
                                    <p:animMotion origin="layout" path="M -1.94444E-6 -2.22222E-6 L -0.00764 -0.03796 " pathEditMode="relative" ptsTypes="AA">
                                      <p:cBhvr>
                                        <p:cTn id="654" dur="2000" fill="hold"/>
                                        <p:tgtEl>
                                          <p:spTgt spid="420"/>
                                        </p:tgtEl>
                                        <p:attrNameLst>
                                          <p:attrName>ppt_x</p:attrName>
                                          <p:attrName>ppt_y</p:attrName>
                                        </p:attrNameLst>
                                      </p:cBhvr>
                                    </p:animMotion>
                                  </p:childTnLst>
                                </p:cTn>
                              </p:par>
                              <p:par>
                                <p:cTn id="655" presetID="0" presetClass="path" presetSubtype="0" accel="50000" decel="50000" fill="hold" nodeType="withEffect">
                                  <p:stCondLst>
                                    <p:cond delay="0"/>
                                  </p:stCondLst>
                                  <p:childTnLst>
                                    <p:animMotion origin="layout" path="M -8.33333E-7 -3.7037E-6 L 0.05452 -0.02083 " pathEditMode="relative" ptsTypes="AA">
                                      <p:cBhvr>
                                        <p:cTn id="656" dur="2000" fill="hold"/>
                                        <p:tgtEl>
                                          <p:spTgt spid="445"/>
                                        </p:tgtEl>
                                        <p:attrNameLst>
                                          <p:attrName>ppt_x</p:attrName>
                                          <p:attrName>ppt_y</p:attrName>
                                        </p:attrNameLst>
                                      </p:cBhvr>
                                    </p:animMotion>
                                  </p:childTnLst>
                                </p:cTn>
                              </p:par>
                              <p:par>
                                <p:cTn id="657" presetID="0" presetClass="path" presetSubtype="0" accel="50000" decel="50000" fill="hold" nodeType="withEffect">
                                  <p:stCondLst>
                                    <p:cond delay="0"/>
                                  </p:stCondLst>
                                  <p:childTnLst>
                                    <p:animMotion origin="layout" path="M 1.11111E-6 -2.59259E-6 L 0.05868 0.00417 " pathEditMode="relative" rAng="0" ptsTypes="AA">
                                      <p:cBhvr>
                                        <p:cTn id="658" dur="2000" fill="hold"/>
                                        <p:tgtEl>
                                          <p:spTgt spid="430"/>
                                        </p:tgtEl>
                                        <p:attrNameLst>
                                          <p:attrName>ppt_x</p:attrName>
                                          <p:attrName>ppt_y</p:attrName>
                                        </p:attrNameLst>
                                      </p:cBhvr>
                                      <p:rCtr x="2934" y="208"/>
                                    </p:animMotion>
                                  </p:childTnLst>
                                </p:cTn>
                              </p:par>
                              <p:par>
                                <p:cTn id="659" presetID="0" presetClass="path" presetSubtype="0" accel="50000" decel="50000" fill="hold" nodeType="withEffect">
                                  <p:stCondLst>
                                    <p:cond delay="0"/>
                                  </p:stCondLst>
                                  <p:childTnLst>
                                    <p:animMotion origin="layout" path="M 5.55556E-6 3.33333E-6 L 0.01772 0.00972 " pathEditMode="relative" ptsTypes="AA">
                                      <p:cBhvr>
                                        <p:cTn id="660" dur="2000" fill="hold"/>
                                        <p:tgtEl>
                                          <p:spTgt spid="415"/>
                                        </p:tgtEl>
                                        <p:attrNameLst>
                                          <p:attrName>ppt_x</p:attrName>
                                          <p:attrName>ppt_y</p:attrName>
                                        </p:attrNameLst>
                                      </p:cBhvr>
                                    </p:animMotion>
                                  </p:childTnLst>
                                </p:cTn>
                              </p:par>
                            </p:childTnLst>
                          </p:cTn>
                        </p:par>
                        <p:par>
                          <p:cTn id="661" fill="hold">
                            <p:stCondLst>
                              <p:cond delay="31000"/>
                            </p:stCondLst>
                            <p:childTnLst>
                              <p:par>
                                <p:cTn id="662" presetID="22" presetClass="entr" presetSubtype="8" fill="hold" grpId="0" nodeType="afterEffect">
                                  <p:stCondLst>
                                    <p:cond delay="0"/>
                                  </p:stCondLst>
                                  <p:childTnLst>
                                    <p:set>
                                      <p:cBhvr>
                                        <p:cTn id="663" dur="1" fill="hold">
                                          <p:stCondLst>
                                            <p:cond delay="0"/>
                                          </p:stCondLst>
                                        </p:cTn>
                                        <p:tgtEl>
                                          <p:spTgt spid="498"/>
                                        </p:tgtEl>
                                        <p:attrNameLst>
                                          <p:attrName>style.visibility</p:attrName>
                                        </p:attrNameLst>
                                      </p:cBhvr>
                                      <p:to>
                                        <p:strVal val="visible"/>
                                      </p:to>
                                    </p:set>
                                    <p:animEffect transition="in" filter="wipe(left)">
                                      <p:cBhvr>
                                        <p:cTn id="664" dur="500"/>
                                        <p:tgtEl>
                                          <p:spTgt spid="498"/>
                                        </p:tgtEl>
                                      </p:cBhvr>
                                    </p:animEffect>
                                  </p:childTnLst>
                                </p:cTn>
                              </p:par>
                            </p:childTnLst>
                          </p:cTn>
                        </p:par>
                        <p:par>
                          <p:cTn id="665" fill="hold">
                            <p:stCondLst>
                              <p:cond delay="31500"/>
                            </p:stCondLst>
                            <p:childTnLst>
                              <p:par>
                                <p:cTn id="666" presetID="22" presetClass="entr" presetSubtype="8" fill="hold" grpId="0" nodeType="afterEffect">
                                  <p:stCondLst>
                                    <p:cond delay="0"/>
                                  </p:stCondLst>
                                  <p:childTnLst>
                                    <p:set>
                                      <p:cBhvr>
                                        <p:cTn id="667" dur="1" fill="hold">
                                          <p:stCondLst>
                                            <p:cond delay="0"/>
                                          </p:stCondLst>
                                        </p:cTn>
                                        <p:tgtEl>
                                          <p:spTgt spid="489"/>
                                        </p:tgtEl>
                                        <p:attrNameLst>
                                          <p:attrName>style.visibility</p:attrName>
                                        </p:attrNameLst>
                                      </p:cBhvr>
                                      <p:to>
                                        <p:strVal val="visible"/>
                                      </p:to>
                                    </p:set>
                                    <p:animEffect transition="in" filter="wipe(left)">
                                      <p:cBhvr>
                                        <p:cTn id="668" dur="500"/>
                                        <p:tgtEl>
                                          <p:spTgt spid="489"/>
                                        </p:tgtEl>
                                      </p:cBhvr>
                                    </p:animEffect>
                                  </p:childTnLst>
                                </p:cTn>
                              </p:par>
                              <p:par>
                                <p:cTn id="669" presetID="22" presetClass="entr" presetSubtype="8" fill="hold" nodeType="withEffect">
                                  <p:stCondLst>
                                    <p:cond delay="0"/>
                                  </p:stCondLst>
                                  <p:childTnLst>
                                    <p:set>
                                      <p:cBhvr>
                                        <p:cTn id="670" dur="1" fill="hold">
                                          <p:stCondLst>
                                            <p:cond delay="0"/>
                                          </p:stCondLst>
                                        </p:cTn>
                                        <p:tgtEl>
                                          <p:spTgt spid="488"/>
                                        </p:tgtEl>
                                        <p:attrNameLst>
                                          <p:attrName>style.visibility</p:attrName>
                                        </p:attrNameLst>
                                      </p:cBhvr>
                                      <p:to>
                                        <p:strVal val="visible"/>
                                      </p:to>
                                    </p:set>
                                    <p:animEffect transition="in" filter="wipe(left)">
                                      <p:cBhvr>
                                        <p:cTn id="671" dur="500"/>
                                        <p:tgtEl>
                                          <p:spTgt spid="488"/>
                                        </p:tgtEl>
                                      </p:cBhvr>
                                    </p:animEffect>
                                  </p:childTnLst>
                                </p:cTn>
                              </p:par>
                            </p:childTnLst>
                          </p:cTn>
                        </p:par>
                        <p:par>
                          <p:cTn id="672" fill="hold">
                            <p:stCondLst>
                              <p:cond delay="32000"/>
                            </p:stCondLst>
                            <p:childTnLst>
                              <p:par>
                                <p:cTn id="673" presetID="10" presetClass="entr" presetSubtype="0" fill="hold" grpId="0" nodeType="afterEffect">
                                  <p:stCondLst>
                                    <p:cond delay="0"/>
                                  </p:stCondLst>
                                  <p:childTnLst>
                                    <p:set>
                                      <p:cBhvr>
                                        <p:cTn id="674" dur="1" fill="hold">
                                          <p:stCondLst>
                                            <p:cond delay="0"/>
                                          </p:stCondLst>
                                        </p:cTn>
                                        <p:tgtEl>
                                          <p:spTgt spid="461"/>
                                        </p:tgtEl>
                                        <p:attrNameLst>
                                          <p:attrName>style.visibility</p:attrName>
                                        </p:attrNameLst>
                                      </p:cBhvr>
                                      <p:to>
                                        <p:strVal val="visible"/>
                                      </p:to>
                                    </p:set>
                                    <p:animEffect transition="in" filter="fade">
                                      <p:cBhvr>
                                        <p:cTn id="675" dur="500"/>
                                        <p:tgtEl>
                                          <p:spTgt spid="461"/>
                                        </p:tgtEl>
                                      </p:cBhvr>
                                    </p:animEffect>
                                  </p:childTnLst>
                                </p:cTn>
                              </p:par>
                              <p:par>
                                <p:cTn id="676" presetID="10" presetClass="entr" presetSubtype="0" fill="hold" grpId="0" nodeType="withEffect">
                                  <p:stCondLst>
                                    <p:cond delay="0"/>
                                  </p:stCondLst>
                                  <p:childTnLst>
                                    <p:set>
                                      <p:cBhvr>
                                        <p:cTn id="677" dur="1" fill="hold">
                                          <p:stCondLst>
                                            <p:cond delay="0"/>
                                          </p:stCondLst>
                                        </p:cTn>
                                        <p:tgtEl>
                                          <p:spTgt spid="473"/>
                                        </p:tgtEl>
                                        <p:attrNameLst>
                                          <p:attrName>style.visibility</p:attrName>
                                        </p:attrNameLst>
                                      </p:cBhvr>
                                      <p:to>
                                        <p:strVal val="visible"/>
                                      </p:to>
                                    </p:set>
                                    <p:animEffect transition="in" filter="fade">
                                      <p:cBhvr>
                                        <p:cTn id="678" dur="500"/>
                                        <p:tgtEl>
                                          <p:spTgt spid="473"/>
                                        </p:tgtEl>
                                      </p:cBhvr>
                                    </p:animEffect>
                                  </p:childTnLst>
                                </p:cTn>
                              </p:par>
                              <p:par>
                                <p:cTn id="679" presetID="10" presetClass="entr" presetSubtype="0" fill="hold" grpId="0" nodeType="withEffect">
                                  <p:stCondLst>
                                    <p:cond delay="0"/>
                                  </p:stCondLst>
                                  <p:childTnLst>
                                    <p:set>
                                      <p:cBhvr>
                                        <p:cTn id="680" dur="1" fill="hold">
                                          <p:stCondLst>
                                            <p:cond delay="0"/>
                                          </p:stCondLst>
                                        </p:cTn>
                                        <p:tgtEl>
                                          <p:spTgt spid="478"/>
                                        </p:tgtEl>
                                        <p:attrNameLst>
                                          <p:attrName>style.visibility</p:attrName>
                                        </p:attrNameLst>
                                      </p:cBhvr>
                                      <p:to>
                                        <p:strVal val="visible"/>
                                      </p:to>
                                    </p:set>
                                    <p:animEffect transition="in" filter="fade">
                                      <p:cBhvr>
                                        <p:cTn id="681" dur="500"/>
                                        <p:tgtEl>
                                          <p:spTgt spid="478"/>
                                        </p:tgtEl>
                                      </p:cBhvr>
                                    </p:animEffect>
                                  </p:childTnLst>
                                </p:cTn>
                              </p:par>
                              <p:par>
                                <p:cTn id="682" presetID="10" presetClass="entr" presetSubtype="0" fill="hold" grpId="0" nodeType="withEffect">
                                  <p:stCondLst>
                                    <p:cond delay="0"/>
                                  </p:stCondLst>
                                  <p:childTnLst>
                                    <p:set>
                                      <p:cBhvr>
                                        <p:cTn id="683" dur="1" fill="hold">
                                          <p:stCondLst>
                                            <p:cond delay="0"/>
                                          </p:stCondLst>
                                        </p:cTn>
                                        <p:tgtEl>
                                          <p:spTgt spid="477"/>
                                        </p:tgtEl>
                                        <p:attrNameLst>
                                          <p:attrName>style.visibility</p:attrName>
                                        </p:attrNameLst>
                                      </p:cBhvr>
                                      <p:to>
                                        <p:strVal val="visible"/>
                                      </p:to>
                                    </p:set>
                                    <p:animEffect transition="in" filter="fade">
                                      <p:cBhvr>
                                        <p:cTn id="684" dur="500"/>
                                        <p:tgtEl>
                                          <p:spTgt spid="477"/>
                                        </p:tgtEl>
                                      </p:cBhvr>
                                    </p:animEffect>
                                  </p:childTnLst>
                                </p:cTn>
                              </p:par>
                              <p:par>
                                <p:cTn id="685" presetID="10" presetClass="entr" presetSubtype="0" fill="hold" grpId="0" nodeType="withEffect">
                                  <p:stCondLst>
                                    <p:cond delay="0"/>
                                  </p:stCondLst>
                                  <p:childTnLst>
                                    <p:set>
                                      <p:cBhvr>
                                        <p:cTn id="686" dur="1" fill="hold">
                                          <p:stCondLst>
                                            <p:cond delay="0"/>
                                          </p:stCondLst>
                                        </p:cTn>
                                        <p:tgtEl>
                                          <p:spTgt spid="476"/>
                                        </p:tgtEl>
                                        <p:attrNameLst>
                                          <p:attrName>style.visibility</p:attrName>
                                        </p:attrNameLst>
                                      </p:cBhvr>
                                      <p:to>
                                        <p:strVal val="visible"/>
                                      </p:to>
                                    </p:set>
                                    <p:animEffect transition="in" filter="fade">
                                      <p:cBhvr>
                                        <p:cTn id="687" dur="500"/>
                                        <p:tgtEl>
                                          <p:spTgt spid="476"/>
                                        </p:tgtEl>
                                      </p:cBhvr>
                                    </p:animEffect>
                                  </p:childTnLst>
                                </p:cTn>
                              </p:par>
                              <p:par>
                                <p:cTn id="688" presetID="10" presetClass="entr" presetSubtype="0" fill="hold" grpId="0" nodeType="withEffect">
                                  <p:stCondLst>
                                    <p:cond delay="0"/>
                                  </p:stCondLst>
                                  <p:childTnLst>
                                    <p:set>
                                      <p:cBhvr>
                                        <p:cTn id="689" dur="1" fill="hold">
                                          <p:stCondLst>
                                            <p:cond delay="0"/>
                                          </p:stCondLst>
                                        </p:cTn>
                                        <p:tgtEl>
                                          <p:spTgt spid="479"/>
                                        </p:tgtEl>
                                        <p:attrNameLst>
                                          <p:attrName>style.visibility</p:attrName>
                                        </p:attrNameLst>
                                      </p:cBhvr>
                                      <p:to>
                                        <p:strVal val="visible"/>
                                      </p:to>
                                    </p:set>
                                    <p:animEffect transition="in" filter="fade">
                                      <p:cBhvr>
                                        <p:cTn id="690" dur="500"/>
                                        <p:tgtEl>
                                          <p:spTgt spid="479"/>
                                        </p:tgtEl>
                                      </p:cBhvr>
                                    </p:animEffect>
                                  </p:childTnLst>
                                </p:cTn>
                              </p:par>
                              <p:par>
                                <p:cTn id="691" presetID="10" presetClass="entr" presetSubtype="0" fill="hold" grpId="0" nodeType="withEffect">
                                  <p:stCondLst>
                                    <p:cond delay="0"/>
                                  </p:stCondLst>
                                  <p:childTnLst>
                                    <p:set>
                                      <p:cBhvr>
                                        <p:cTn id="692" dur="1" fill="hold">
                                          <p:stCondLst>
                                            <p:cond delay="0"/>
                                          </p:stCondLst>
                                        </p:cTn>
                                        <p:tgtEl>
                                          <p:spTgt spid="475"/>
                                        </p:tgtEl>
                                        <p:attrNameLst>
                                          <p:attrName>style.visibility</p:attrName>
                                        </p:attrNameLst>
                                      </p:cBhvr>
                                      <p:to>
                                        <p:strVal val="visible"/>
                                      </p:to>
                                    </p:set>
                                    <p:animEffect transition="in" filter="fade">
                                      <p:cBhvr>
                                        <p:cTn id="693" dur="500"/>
                                        <p:tgtEl>
                                          <p:spTgt spid="475"/>
                                        </p:tgtEl>
                                      </p:cBhvr>
                                    </p:animEffect>
                                  </p:childTnLst>
                                </p:cTn>
                              </p:par>
                              <p:par>
                                <p:cTn id="694" presetID="10" presetClass="entr" presetSubtype="0" fill="hold" grpId="0" nodeType="withEffect">
                                  <p:stCondLst>
                                    <p:cond delay="0"/>
                                  </p:stCondLst>
                                  <p:childTnLst>
                                    <p:set>
                                      <p:cBhvr>
                                        <p:cTn id="695" dur="1" fill="hold">
                                          <p:stCondLst>
                                            <p:cond delay="0"/>
                                          </p:stCondLst>
                                        </p:cTn>
                                        <p:tgtEl>
                                          <p:spTgt spid="472"/>
                                        </p:tgtEl>
                                        <p:attrNameLst>
                                          <p:attrName>style.visibility</p:attrName>
                                        </p:attrNameLst>
                                      </p:cBhvr>
                                      <p:to>
                                        <p:strVal val="visible"/>
                                      </p:to>
                                    </p:set>
                                    <p:animEffect transition="in" filter="fade">
                                      <p:cBhvr>
                                        <p:cTn id="696" dur="500"/>
                                        <p:tgtEl>
                                          <p:spTgt spid="472"/>
                                        </p:tgtEl>
                                      </p:cBhvr>
                                    </p:animEffect>
                                  </p:childTnLst>
                                </p:cTn>
                              </p:par>
                              <p:par>
                                <p:cTn id="697" presetID="10" presetClass="entr" presetSubtype="0" fill="hold" grpId="0" nodeType="withEffect">
                                  <p:stCondLst>
                                    <p:cond delay="0"/>
                                  </p:stCondLst>
                                  <p:childTnLst>
                                    <p:set>
                                      <p:cBhvr>
                                        <p:cTn id="698" dur="1" fill="hold">
                                          <p:stCondLst>
                                            <p:cond delay="0"/>
                                          </p:stCondLst>
                                        </p:cTn>
                                        <p:tgtEl>
                                          <p:spTgt spid="474"/>
                                        </p:tgtEl>
                                        <p:attrNameLst>
                                          <p:attrName>style.visibility</p:attrName>
                                        </p:attrNameLst>
                                      </p:cBhvr>
                                      <p:to>
                                        <p:strVal val="visible"/>
                                      </p:to>
                                    </p:set>
                                    <p:animEffect transition="in" filter="fade">
                                      <p:cBhvr>
                                        <p:cTn id="699" dur="500"/>
                                        <p:tgtEl>
                                          <p:spTgt spid="474"/>
                                        </p:tgtEl>
                                      </p:cBhvr>
                                    </p:animEffect>
                                  </p:childTnLst>
                                </p:cTn>
                              </p:par>
                              <p:par>
                                <p:cTn id="700" presetID="10" presetClass="entr" presetSubtype="0" fill="hold" grpId="0" nodeType="withEffect">
                                  <p:stCondLst>
                                    <p:cond delay="0"/>
                                  </p:stCondLst>
                                  <p:childTnLst>
                                    <p:set>
                                      <p:cBhvr>
                                        <p:cTn id="701" dur="1" fill="hold">
                                          <p:stCondLst>
                                            <p:cond delay="0"/>
                                          </p:stCondLst>
                                        </p:cTn>
                                        <p:tgtEl>
                                          <p:spTgt spid="463"/>
                                        </p:tgtEl>
                                        <p:attrNameLst>
                                          <p:attrName>style.visibility</p:attrName>
                                        </p:attrNameLst>
                                      </p:cBhvr>
                                      <p:to>
                                        <p:strVal val="visible"/>
                                      </p:to>
                                    </p:set>
                                    <p:animEffect transition="in" filter="fade">
                                      <p:cBhvr>
                                        <p:cTn id="702" dur="500"/>
                                        <p:tgtEl>
                                          <p:spTgt spid="463"/>
                                        </p:tgtEl>
                                      </p:cBhvr>
                                    </p:animEffect>
                                  </p:childTnLst>
                                </p:cTn>
                              </p:par>
                              <p:par>
                                <p:cTn id="703" presetID="10" presetClass="entr" presetSubtype="0" fill="hold" grpId="0" nodeType="withEffect">
                                  <p:stCondLst>
                                    <p:cond delay="0"/>
                                  </p:stCondLst>
                                  <p:childTnLst>
                                    <p:set>
                                      <p:cBhvr>
                                        <p:cTn id="704" dur="1" fill="hold">
                                          <p:stCondLst>
                                            <p:cond delay="0"/>
                                          </p:stCondLst>
                                        </p:cTn>
                                        <p:tgtEl>
                                          <p:spTgt spid="462"/>
                                        </p:tgtEl>
                                        <p:attrNameLst>
                                          <p:attrName>style.visibility</p:attrName>
                                        </p:attrNameLst>
                                      </p:cBhvr>
                                      <p:to>
                                        <p:strVal val="visible"/>
                                      </p:to>
                                    </p:set>
                                    <p:animEffect transition="in" filter="fade">
                                      <p:cBhvr>
                                        <p:cTn id="705" dur="500"/>
                                        <p:tgtEl>
                                          <p:spTgt spid="462"/>
                                        </p:tgtEl>
                                      </p:cBhvr>
                                    </p:animEffect>
                                  </p:childTnLst>
                                </p:cTn>
                              </p:par>
                              <p:par>
                                <p:cTn id="706" presetID="10" presetClass="entr" presetSubtype="0" fill="hold" grpId="0" nodeType="withEffect">
                                  <p:stCondLst>
                                    <p:cond delay="0"/>
                                  </p:stCondLst>
                                  <p:childTnLst>
                                    <p:set>
                                      <p:cBhvr>
                                        <p:cTn id="707" dur="1" fill="hold">
                                          <p:stCondLst>
                                            <p:cond delay="0"/>
                                          </p:stCondLst>
                                        </p:cTn>
                                        <p:tgtEl>
                                          <p:spTgt spid="460"/>
                                        </p:tgtEl>
                                        <p:attrNameLst>
                                          <p:attrName>style.visibility</p:attrName>
                                        </p:attrNameLst>
                                      </p:cBhvr>
                                      <p:to>
                                        <p:strVal val="visible"/>
                                      </p:to>
                                    </p:set>
                                    <p:animEffect transition="in" filter="fade">
                                      <p:cBhvr>
                                        <p:cTn id="708" dur="500"/>
                                        <p:tgtEl>
                                          <p:spTgt spid="460"/>
                                        </p:tgtEl>
                                      </p:cBhvr>
                                    </p:animEffect>
                                  </p:childTnLst>
                                </p:cTn>
                              </p:par>
                              <p:par>
                                <p:cTn id="709" presetID="10" presetClass="entr" presetSubtype="0" fill="hold" grpId="0" nodeType="withEffect">
                                  <p:stCondLst>
                                    <p:cond delay="0"/>
                                  </p:stCondLst>
                                  <p:childTnLst>
                                    <p:set>
                                      <p:cBhvr>
                                        <p:cTn id="710" dur="1" fill="hold">
                                          <p:stCondLst>
                                            <p:cond delay="0"/>
                                          </p:stCondLst>
                                        </p:cTn>
                                        <p:tgtEl>
                                          <p:spTgt spid="469"/>
                                        </p:tgtEl>
                                        <p:attrNameLst>
                                          <p:attrName>style.visibility</p:attrName>
                                        </p:attrNameLst>
                                      </p:cBhvr>
                                      <p:to>
                                        <p:strVal val="visible"/>
                                      </p:to>
                                    </p:set>
                                    <p:animEffect transition="in" filter="fade">
                                      <p:cBhvr>
                                        <p:cTn id="711" dur="500"/>
                                        <p:tgtEl>
                                          <p:spTgt spid="469"/>
                                        </p:tgtEl>
                                      </p:cBhvr>
                                    </p:animEffect>
                                  </p:childTnLst>
                                </p:cTn>
                              </p:par>
                              <p:par>
                                <p:cTn id="712" presetID="10" presetClass="entr" presetSubtype="0" fill="hold" grpId="0" nodeType="withEffect">
                                  <p:stCondLst>
                                    <p:cond delay="0"/>
                                  </p:stCondLst>
                                  <p:childTnLst>
                                    <p:set>
                                      <p:cBhvr>
                                        <p:cTn id="713" dur="1" fill="hold">
                                          <p:stCondLst>
                                            <p:cond delay="0"/>
                                          </p:stCondLst>
                                        </p:cTn>
                                        <p:tgtEl>
                                          <p:spTgt spid="471"/>
                                        </p:tgtEl>
                                        <p:attrNameLst>
                                          <p:attrName>style.visibility</p:attrName>
                                        </p:attrNameLst>
                                      </p:cBhvr>
                                      <p:to>
                                        <p:strVal val="visible"/>
                                      </p:to>
                                    </p:set>
                                    <p:animEffect transition="in" filter="fade">
                                      <p:cBhvr>
                                        <p:cTn id="714" dur="500"/>
                                        <p:tgtEl>
                                          <p:spTgt spid="471"/>
                                        </p:tgtEl>
                                      </p:cBhvr>
                                    </p:animEffect>
                                  </p:childTnLst>
                                </p:cTn>
                              </p:par>
                              <p:par>
                                <p:cTn id="715" presetID="10" presetClass="entr" presetSubtype="0" fill="hold" grpId="0" nodeType="withEffect">
                                  <p:stCondLst>
                                    <p:cond delay="0"/>
                                  </p:stCondLst>
                                  <p:childTnLst>
                                    <p:set>
                                      <p:cBhvr>
                                        <p:cTn id="716" dur="1" fill="hold">
                                          <p:stCondLst>
                                            <p:cond delay="0"/>
                                          </p:stCondLst>
                                        </p:cTn>
                                        <p:tgtEl>
                                          <p:spTgt spid="470"/>
                                        </p:tgtEl>
                                        <p:attrNameLst>
                                          <p:attrName>style.visibility</p:attrName>
                                        </p:attrNameLst>
                                      </p:cBhvr>
                                      <p:to>
                                        <p:strVal val="visible"/>
                                      </p:to>
                                    </p:set>
                                    <p:animEffect transition="in" filter="fade">
                                      <p:cBhvr>
                                        <p:cTn id="717" dur="500"/>
                                        <p:tgtEl>
                                          <p:spTgt spid="470"/>
                                        </p:tgtEl>
                                      </p:cBhvr>
                                    </p:animEffect>
                                  </p:childTnLst>
                                </p:cTn>
                              </p:par>
                              <p:par>
                                <p:cTn id="718" presetID="10" presetClass="entr" presetSubtype="0" fill="hold" grpId="0" nodeType="withEffect">
                                  <p:stCondLst>
                                    <p:cond delay="0"/>
                                  </p:stCondLst>
                                  <p:childTnLst>
                                    <p:set>
                                      <p:cBhvr>
                                        <p:cTn id="719" dur="1" fill="hold">
                                          <p:stCondLst>
                                            <p:cond delay="0"/>
                                          </p:stCondLst>
                                        </p:cTn>
                                        <p:tgtEl>
                                          <p:spTgt spid="468"/>
                                        </p:tgtEl>
                                        <p:attrNameLst>
                                          <p:attrName>style.visibility</p:attrName>
                                        </p:attrNameLst>
                                      </p:cBhvr>
                                      <p:to>
                                        <p:strVal val="visible"/>
                                      </p:to>
                                    </p:set>
                                    <p:animEffect transition="in" filter="fade">
                                      <p:cBhvr>
                                        <p:cTn id="720" dur="500"/>
                                        <p:tgtEl>
                                          <p:spTgt spid="468"/>
                                        </p:tgtEl>
                                      </p:cBhvr>
                                    </p:animEffect>
                                  </p:childTnLst>
                                </p:cTn>
                              </p:par>
                              <p:par>
                                <p:cTn id="721" presetID="10" presetClass="entr" presetSubtype="0" fill="hold" grpId="0" nodeType="withEffect">
                                  <p:stCondLst>
                                    <p:cond delay="0"/>
                                  </p:stCondLst>
                                  <p:childTnLst>
                                    <p:set>
                                      <p:cBhvr>
                                        <p:cTn id="722" dur="1" fill="hold">
                                          <p:stCondLst>
                                            <p:cond delay="0"/>
                                          </p:stCondLst>
                                        </p:cTn>
                                        <p:tgtEl>
                                          <p:spTgt spid="466"/>
                                        </p:tgtEl>
                                        <p:attrNameLst>
                                          <p:attrName>style.visibility</p:attrName>
                                        </p:attrNameLst>
                                      </p:cBhvr>
                                      <p:to>
                                        <p:strVal val="visible"/>
                                      </p:to>
                                    </p:set>
                                    <p:animEffect transition="in" filter="fade">
                                      <p:cBhvr>
                                        <p:cTn id="723" dur="500"/>
                                        <p:tgtEl>
                                          <p:spTgt spid="466"/>
                                        </p:tgtEl>
                                      </p:cBhvr>
                                    </p:animEffect>
                                  </p:childTnLst>
                                </p:cTn>
                              </p:par>
                              <p:par>
                                <p:cTn id="724" presetID="10" presetClass="entr" presetSubtype="0" fill="hold" grpId="0" nodeType="withEffect">
                                  <p:stCondLst>
                                    <p:cond delay="0"/>
                                  </p:stCondLst>
                                  <p:childTnLst>
                                    <p:set>
                                      <p:cBhvr>
                                        <p:cTn id="725" dur="1" fill="hold">
                                          <p:stCondLst>
                                            <p:cond delay="0"/>
                                          </p:stCondLst>
                                        </p:cTn>
                                        <p:tgtEl>
                                          <p:spTgt spid="465"/>
                                        </p:tgtEl>
                                        <p:attrNameLst>
                                          <p:attrName>style.visibility</p:attrName>
                                        </p:attrNameLst>
                                      </p:cBhvr>
                                      <p:to>
                                        <p:strVal val="visible"/>
                                      </p:to>
                                    </p:set>
                                    <p:animEffect transition="in" filter="fade">
                                      <p:cBhvr>
                                        <p:cTn id="726" dur="500"/>
                                        <p:tgtEl>
                                          <p:spTgt spid="465"/>
                                        </p:tgtEl>
                                      </p:cBhvr>
                                    </p:animEffect>
                                  </p:childTnLst>
                                </p:cTn>
                              </p:par>
                              <p:par>
                                <p:cTn id="727" presetID="10" presetClass="entr" presetSubtype="0" fill="hold" grpId="0" nodeType="withEffect">
                                  <p:stCondLst>
                                    <p:cond delay="0"/>
                                  </p:stCondLst>
                                  <p:childTnLst>
                                    <p:set>
                                      <p:cBhvr>
                                        <p:cTn id="728" dur="1" fill="hold">
                                          <p:stCondLst>
                                            <p:cond delay="0"/>
                                          </p:stCondLst>
                                        </p:cTn>
                                        <p:tgtEl>
                                          <p:spTgt spid="467"/>
                                        </p:tgtEl>
                                        <p:attrNameLst>
                                          <p:attrName>style.visibility</p:attrName>
                                        </p:attrNameLst>
                                      </p:cBhvr>
                                      <p:to>
                                        <p:strVal val="visible"/>
                                      </p:to>
                                    </p:set>
                                    <p:animEffect transition="in" filter="fade">
                                      <p:cBhvr>
                                        <p:cTn id="729" dur="500"/>
                                        <p:tgtEl>
                                          <p:spTgt spid="467"/>
                                        </p:tgtEl>
                                      </p:cBhvr>
                                    </p:animEffect>
                                  </p:childTnLst>
                                </p:cTn>
                              </p:par>
                              <p:par>
                                <p:cTn id="730" presetID="10" presetClass="entr" presetSubtype="0" fill="hold" grpId="0" nodeType="withEffect">
                                  <p:stCondLst>
                                    <p:cond delay="0"/>
                                  </p:stCondLst>
                                  <p:childTnLst>
                                    <p:set>
                                      <p:cBhvr>
                                        <p:cTn id="731" dur="1" fill="hold">
                                          <p:stCondLst>
                                            <p:cond delay="0"/>
                                          </p:stCondLst>
                                        </p:cTn>
                                        <p:tgtEl>
                                          <p:spTgt spid="464"/>
                                        </p:tgtEl>
                                        <p:attrNameLst>
                                          <p:attrName>style.visibility</p:attrName>
                                        </p:attrNameLst>
                                      </p:cBhvr>
                                      <p:to>
                                        <p:strVal val="visible"/>
                                      </p:to>
                                    </p:set>
                                    <p:animEffect transition="in" filter="fade">
                                      <p:cBhvr>
                                        <p:cTn id="732" dur="500"/>
                                        <p:tgtEl>
                                          <p:spTgt spid="464"/>
                                        </p:tgtEl>
                                      </p:cBhvr>
                                    </p:animEffect>
                                  </p:childTnLst>
                                </p:cTn>
                              </p:par>
                              <p:par>
                                <p:cTn id="733" presetID="10" presetClass="entr" presetSubtype="0" fill="hold" grpId="0" nodeType="withEffect">
                                  <p:stCondLst>
                                    <p:cond delay="0"/>
                                  </p:stCondLst>
                                  <p:childTnLst>
                                    <p:set>
                                      <p:cBhvr>
                                        <p:cTn id="734" dur="1" fill="hold">
                                          <p:stCondLst>
                                            <p:cond delay="0"/>
                                          </p:stCondLst>
                                        </p:cTn>
                                        <p:tgtEl>
                                          <p:spTgt spid="485"/>
                                        </p:tgtEl>
                                        <p:attrNameLst>
                                          <p:attrName>style.visibility</p:attrName>
                                        </p:attrNameLst>
                                      </p:cBhvr>
                                      <p:to>
                                        <p:strVal val="visible"/>
                                      </p:to>
                                    </p:set>
                                    <p:animEffect transition="in" filter="fade">
                                      <p:cBhvr>
                                        <p:cTn id="735" dur="500"/>
                                        <p:tgtEl>
                                          <p:spTgt spid="485"/>
                                        </p:tgtEl>
                                      </p:cBhvr>
                                    </p:animEffect>
                                  </p:childTnLst>
                                </p:cTn>
                              </p:par>
                              <p:par>
                                <p:cTn id="736" presetID="10" presetClass="entr" presetSubtype="0" fill="hold" grpId="0" nodeType="withEffect">
                                  <p:stCondLst>
                                    <p:cond delay="0"/>
                                  </p:stCondLst>
                                  <p:childTnLst>
                                    <p:set>
                                      <p:cBhvr>
                                        <p:cTn id="737" dur="1" fill="hold">
                                          <p:stCondLst>
                                            <p:cond delay="0"/>
                                          </p:stCondLst>
                                        </p:cTn>
                                        <p:tgtEl>
                                          <p:spTgt spid="487"/>
                                        </p:tgtEl>
                                        <p:attrNameLst>
                                          <p:attrName>style.visibility</p:attrName>
                                        </p:attrNameLst>
                                      </p:cBhvr>
                                      <p:to>
                                        <p:strVal val="visible"/>
                                      </p:to>
                                    </p:set>
                                    <p:animEffect transition="in" filter="fade">
                                      <p:cBhvr>
                                        <p:cTn id="738" dur="500"/>
                                        <p:tgtEl>
                                          <p:spTgt spid="487"/>
                                        </p:tgtEl>
                                      </p:cBhvr>
                                    </p:animEffect>
                                  </p:childTnLst>
                                </p:cTn>
                              </p:par>
                              <p:par>
                                <p:cTn id="739" presetID="10" presetClass="entr" presetSubtype="0" fill="hold" grpId="0" nodeType="withEffect">
                                  <p:stCondLst>
                                    <p:cond delay="0"/>
                                  </p:stCondLst>
                                  <p:childTnLst>
                                    <p:set>
                                      <p:cBhvr>
                                        <p:cTn id="740" dur="1" fill="hold">
                                          <p:stCondLst>
                                            <p:cond delay="0"/>
                                          </p:stCondLst>
                                        </p:cTn>
                                        <p:tgtEl>
                                          <p:spTgt spid="484"/>
                                        </p:tgtEl>
                                        <p:attrNameLst>
                                          <p:attrName>style.visibility</p:attrName>
                                        </p:attrNameLst>
                                      </p:cBhvr>
                                      <p:to>
                                        <p:strVal val="visible"/>
                                      </p:to>
                                    </p:set>
                                    <p:animEffect transition="in" filter="fade">
                                      <p:cBhvr>
                                        <p:cTn id="741" dur="500"/>
                                        <p:tgtEl>
                                          <p:spTgt spid="484"/>
                                        </p:tgtEl>
                                      </p:cBhvr>
                                    </p:animEffect>
                                  </p:childTnLst>
                                </p:cTn>
                              </p:par>
                              <p:par>
                                <p:cTn id="742" presetID="10" presetClass="entr" presetSubtype="0" fill="hold" grpId="0" nodeType="withEffect">
                                  <p:stCondLst>
                                    <p:cond delay="0"/>
                                  </p:stCondLst>
                                  <p:childTnLst>
                                    <p:set>
                                      <p:cBhvr>
                                        <p:cTn id="743" dur="1" fill="hold">
                                          <p:stCondLst>
                                            <p:cond delay="0"/>
                                          </p:stCondLst>
                                        </p:cTn>
                                        <p:tgtEl>
                                          <p:spTgt spid="486"/>
                                        </p:tgtEl>
                                        <p:attrNameLst>
                                          <p:attrName>style.visibility</p:attrName>
                                        </p:attrNameLst>
                                      </p:cBhvr>
                                      <p:to>
                                        <p:strVal val="visible"/>
                                      </p:to>
                                    </p:set>
                                    <p:animEffect transition="in" filter="fade">
                                      <p:cBhvr>
                                        <p:cTn id="744" dur="500"/>
                                        <p:tgtEl>
                                          <p:spTgt spid="486"/>
                                        </p:tgtEl>
                                      </p:cBhvr>
                                    </p:animEffect>
                                  </p:childTnLst>
                                </p:cTn>
                              </p:par>
                              <p:par>
                                <p:cTn id="745" presetID="10" presetClass="entr" presetSubtype="0" fill="hold" grpId="0" nodeType="withEffect">
                                  <p:stCondLst>
                                    <p:cond delay="0"/>
                                  </p:stCondLst>
                                  <p:childTnLst>
                                    <p:set>
                                      <p:cBhvr>
                                        <p:cTn id="746" dur="1" fill="hold">
                                          <p:stCondLst>
                                            <p:cond delay="0"/>
                                          </p:stCondLst>
                                        </p:cTn>
                                        <p:tgtEl>
                                          <p:spTgt spid="481"/>
                                        </p:tgtEl>
                                        <p:attrNameLst>
                                          <p:attrName>style.visibility</p:attrName>
                                        </p:attrNameLst>
                                      </p:cBhvr>
                                      <p:to>
                                        <p:strVal val="visible"/>
                                      </p:to>
                                    </p:set>
                                    <p:animEffect transition="in" filter="fade">
                                      <p:cBhvr>
                                        <p:cTn id="747" dur="500"/>
                                        <p:tgtEl>
                                          <p:spTgt spid="481"/>
                                        </p:tgtEl>
                                      </p:cBhvr>
                                    </p:animEffect>
                                  </p:childTnLst>
                                </p:cTn>
                              </p:par>
                              <p:par>
                                <p:cTn id="748" presetID="10" presetClass="entr" presetSubtype="0" fill="hold" grpId="0" nodeType="withEffect">
                                  <p:stCondLst>
                                    <p:cond delay="0"/>
                                  </p:stCondLst>
                                  <p:childTnLst>
                                    <p:set>
                                      <p:cBhvr>
                                        <p:cTn id="749" dur="1" fill="hold">
                                          <p:stCondLst>
                                            <p:cond delay="0"/>
                                          </p:stCondLst>
                                        </p:cTn>
                                        <p:tgtEl>
                                          <p:spTgt spid="483"/>
                                        </p:tgtEl>
                                        <p:attrNameLst>
                                          <p:attrName>style.visibility</p:attrName>
                                        </p:attrNameLst>
                                      </p:cBhvr>
                                      <p:to>
                                        <p:strVal val="visible"/>
                                      </p:to>
                                    </p:set>
                                    <p:animEffect transition="in" filter="fade">
                                      <p:cBhvr>
                                        <p:cTn id="750" dur="500"/>
                                        <p:tgtEl>
                                          <p:spTgt spid="483"/>
                                        </p:tgtEl>
                                      </p:cBhvr>
                                    </p:animEffect>
                                  </p:childTnLst>
                                </p:cTn>
                              </p:par>
                              <p:par>
                                <p:cTn id="751" presetID="10" presetClass="entr" presetSubtype="0" fill="hold" grpId="0" nodeType="withEffect">
                                  <p:stCondLst>
                                    <p:cond delay="0"/>
                                  </p:stCondLst>
                                  <p:childTnLst>
                                    <p:set>
                                      <p:cBhvr>
                                        <p:cTn id="752" dur="1" fill="hold">
                                          <p:stCondLst>
                                            <p:cond delay="0"/>
                                          </p:stCondLst>
                                        </p:cTn>
                                        <p:tgtEl>
                                          <p:spTgt spid="480"/>
                                        </p:tgtEl>
                                        <p:attrNameLst>
                                          <p:attrName>style.visibility</p:attrName>
                                        </p:attrNameLst>
                                      </p:cBhvr>
                                      <p:to>
                                        <p:strVal val="visible"/>
                                      </p:to>
                                    </p:set>
                                    <p:animEffect transition="in" filter="fade">
                                      <p:cBhvr>
                                        <p:cTn id="753" dur="500"/>
                                        <p:tgtEl>
                                          <p:spTgt spid="480"/>
                                        </p:tgtEl>
                                      </p:cBhvr>
                                    </p:animEffect>
                                  </p:childTnLst>
                                </p:cTn>
                              </p:par>
                              <p:par>
                                <p:cTn id="754" presetID="10" presetClass="entr" presetSubtype="0" fill="hold" grpId="0" nodeType="withEffect">
                                  <p:stCondLst>
                                    <p:cond delay="0"/>
                                  </p:stCondLst>
                                  <p:childTnLst>
                                    <p:set>
                                      <p:cBhvr>
                                        <p:cTn id="755" dur="1" fill="hold">
                                          <p:stCondLst>
                                            <p:cond delay="0"/>
                                          </p:stCondLst>
                                        </p:cTn>
                                        <p:tgtEl>
                                          <p:spTgt spid="482"/>
                                        </p:tgtEl>
                                        <p:attrNameLst>
                                          <p:attrName>style.visibility</p:attrName>
                                        </p:attrNameLst>
                                      </p:cBhvr>
                                      <p:to>
                                        <p:strVal val="visible"/>
                                      </p:to>
                                    </p:set>
                                    <p:animEffect transition="in" filter="fade">
                                      <p:cBhvr>
                                        <p:cTn id="756" dur="500"/>
                                        <p:tgtEl>
                                          <p:spTgt spid="482"/>
                                        </p:tgtEl>
                                      </p:cBhvr>
                                    </p:animEffect>
                                  </p:childTnLst>
                                </p:cTn>
                              </p:par>
                            </p:childTnLst>
                          </p:cTn>
                        </p:par>
                        <p:par>
                          <p:cTn id="757" fill="hold">
                            <p:stCondLst>
                              <p:cond delay="32500"/>
                            </p:stCondLst>
                            <p:childTnLst>
                              <p:par>
                                <p:cTn id="758" presetID="22" presetClass="entr" presetSubtype="8" repeatCount="5000" fill="hold" nodeType="afterEffect">
                                  <p:stCondLst>
                                    <p:cond delay="0"/>
                                  </p:stCondLst>
                                  <p:childTnLst>
                                    <p:set>
                                      <p:cBhvr>
                                        <p:cTn id="759" dur="1" fill="hold">
                                          <p:stCondLst>
                                            <p:cond delay="0"/>
                                          </p:stCondLst>
                                        </p:cTn>
                                        <p:tgtEl>
                                          <p:spTgt spid="490"/>
                                        </p:tgtEl>
                                        <p:attrNameLst>
                                          <p:attrName>style.visibility</p:attrName>
                                        </p:attrNameLst>
                                      </p:cBhvr>
                                      <p:to>
                                        <p:strVal val="visible"/>
                                      </p:to>
                                    </p:set>
                                    <p:animEffect transition="in" filter="wipe(left)">
                                      <p:cBhvr>
                                        <p:cTn id="760" dur="500"/>
                                        <p:tgtEl>
                                          <p:spTgt spid="490"/>
                                        </p:tgtEl>
                                      </p:cBhvr>
                                    </p:animEffect>
                                  </p:childTnLst>
                                </p:cTn>
                              </p:par>
                              <p:par>
                                <p:cTn id="761" presetID="22" presetClass="entr" presetSubtype="4" repeatCount="5000" fill="hold" nodeType="withEffect">
                                  <p:stCondLst>
                                    <p:cond delay="0"/>
                                  </p:stCondLst>
                                  <p:childTnLst>
                                    <p:set>
                                      <p:cBhvr>
                                        <p:cTn id="762" dur="1" fill="hold">
                                          <p:stCondLst>
                                            <p:cond delay="0"/>
                                          </p:stCondLst>
                                        </p:cTn>
                                        <p:tgtEl>
                                          <p:spTgt spid="491"/>
                                        </p:tgtEl>
                                        <p:attrNameLst>
                                          <p:attrName>style.visibility</p:attrName>
                                        </p:attrNameLst>
                                      </p:cBhvr>
                                      <p:to>
                                        <p:strVal val="visible"/>
                                      </p:to>
                                    </p:set>
                                    <p:animEffect transition="in" filter="wipe(down)">
                                      <p:cBhvr>
                                        <p:cTn id="763" dur="500"/>
                                        <p:tgtEl>
                                          <p:spTgt spid="491"/>
                                        </p:tgtEl>
                                      </p:cBhvr>
                                    </p:animEffect>
                                  </p:childTnLst>
                                </p:cTn>
                              </p:par>
                              <p:par>
                                <p:cTn id="764" presetID="22" presetClass="entr" presetSubtype="2" repeatCount="5000" fill="hold" nodeType="withEffect">
                                  <p:stCondLst>
                                    <p:cond delay="0"/>
                                  </p:stCondLst>
                                  <p:childTnLst>
                                    <p:set>
                                      <p:cBhvr>
                                        <p:cTn id="765" dur="1" fill="hold">
                                          <p:stCondLst>
                                            <p:cond delay="0"/>
                                          </p:stCondLst>
                                        </p:cTn>
                                        <p:tgtEl>
                                          <p:spTgt spid="492"/>
                                        </p:tgtEl>
                                        <p:attrNameLst>
                                          <p:attrName>style.visibility</p:attrName>
                                        </p:attrNameLst>
                                      </p:cBhvr>
                                      <p:to>
                                        <p:strVal val="visible"/>
                                      </p:to>
                                    </p:set>
                                    <p:animEffect transition="in" filter="wipe(right)">
                                      <p:cBhvr>
                                        <p:cTn id="766" dur="500"/>
                                        <p:tgtEl>
                                          <p:spTgt spid="492"/>
                                        </p:tgtEl>
                                      </p:cBhvr>
                                    </p:animEffect>
                                  </p:childTnLst>
                                </p:cTn>
                              </p:par>
                              <p:par>
                                <p:cTn id="767" presetID="22" presetClass="entr" presetSubtype="1" repeatCount="5000" fill="hold" nodeType="withEffect">
                                  <p:stCondLst>
                                    <p:cond delay="0"/>
                                  </p:stCondLst>
                                  <p:childTnLst>
                                    <p:set>
                                      <p:cBhvr>
                                        <p:cTn id="768" dur="1" fill="hold">
                                          <p:stCondLst>
                                            <p:cond delay="0"/>
                                          </p:stCondLst>
                                        </p:cTn>
                                        <p:tgtEl>
                                          <p:spTgt spid="493"/>
                                        </p:tgtEl>
                                        <p:attrNameLst>
                                          <p:attrName>style.visibility</p:attrName>
                                        </p:attrNameLst>
                                      </p:cBhvr>
                                      <p:to>
                                        <p:strVal val="visible"/>
                                      </p:to>
                                    </p:set>
                                    <p:animEffect transition="in" filter="wipe(up)">
                                      <p:cBhvr>
                                        <p:cTn id="769" dur="500"/>
                                        <p:tgtEl>
                                          <p:spTgt spid="493"/>
                                        </p:tgtEl>
                                      </p:cBhvr>
                                    </p:animEffect>
                                  </p:childTnLst>
                                </p:cTn>
                              </p:par>
                              <p:par>
                                <p:cTn id="770" presetID="22" presetClass="entr" presetSubtype="1" repeatCount="5000" fill="hold" nodeType="withEffect">
                                  <p:stCondLst>
                                    <p:cond delay="0"/>
                                  </p:stCondLst>
                                  <p:childTnLst>
                                    <p:set>
                                      <p:cBhvr>
                                        <p:cTn id="771" dur="1" fill="hold">
                                          <p:stCondLst>
                                            <p:cond delay="0"/>
                                          </p:stCondLst>
                                        </p:cTn>
                                        <p:tgtEl>
                                          <p:spTgt spid="494"/>
                                        </p:tgtEl>
                                        <p:attrNameLst>
                                          <p:attrName>style.visibility</p:attrName>
                                        </p:attrNameLst>
                                      </p:cBhvr>
                                      <p:to>
                                        <p:strVal val="visible"/>
                                      </p:to>
                                    </p:set>
                                    <p:animEffect transition="in" filter="wipe(up)">
                                      <p:cBhvr>
                                        <p:cTn id="772" dur="500"/>
                                        <p:tgtEl>
                                          <p:spTgt spid="494"/>
                                        </p:tgtEl>
                                      </p:cBhvr>
                                    </p:animEffect>
                                  </p:childTnLst>
                                </p:cTn>
                              </p:par>
                              <p:par>
                                <p:cTn id="773" presetID="22" presetClass="entr" presetSubtype="1" repeatCount="5000" fill="hold" nodeType="withEffect">
                                  <p:stCondLst>
                                    <p:cond delay="0"/>
                                  </p:stCondLst>
                                  <p:childTnLst>
                                    <p:set>
                                      <p:cBhvr>
                                        <p:cTn id="774" dur="1" fill="hold">
                                          <p:stCondLst>
                                            <p:cond delay="0"/>
                                          </p:stCondLst>
                                        </p:cTn>
                                        <p:tgtEl>
                                          <p:spTgt spid="495"/>
                                        </p:tgtEl>
                                        <p:attrNameLst>
                                          <p:attrName>style.visibility</p:attrName>
                                        </p:attrNameLst>
                                      </p:cBhvr>
                                      <p:to>
                                        <p:strVal val="visible"/>
                                      </p:to>
                                    </p:set>
                                    <p:animEffect transition="in" filter="wipe(up)">
                                      <p:cBhvr>
                                        <p:cTn id="775" dur="500"/>
                                        <p:tgtEl>
                                          <p:spTgt spid="495"/>
                                        </p:tgtEl>
                                      </p:cBhvr>
                                    </p:animEffect>
                                  </p:childTnLst>
                                </p:cTn>
                              </p:par>
                              <p:par>
                                <p:cTn id="776" presetID="22" presetClass="entr" presetSubtype="8" repeatCount="5000" fill="hold" nodeType="withEffect">
                                  <p:stCondLst>
                                    <p:cond delay="0"/>
                                  </p:stCondLst>
                                  <p:childTnLst>
                                    <p:set>
                                      <p:cBhvr>
                                        <p:cTn id="777" dur="1" fill="hold">
                                          <p:stCondLst>
                                            <p:cond delay="0"/>
                                          </p:stCondLst>
                                        </p:cTn>
                                        <p:tgtEl>
                                          <p:spTgt spid="496"/>
                                        </p:tgtEl>
                                        <p:attrNameLst>
                                          <p:attrName>style.visibility</p:attrName>
                                        </p:attrNameLst>
                                      </p:cBhvr>
                                      <p:to>
                                        <p:strVal val="visible"/>
                                      </p:to>
                                    </p:set>
                                    <p:animEffect transition="in" filter="wipe(left)">
                                      <p:cBhvr>
                                        <p:cTn id="778" dur="500"/>
                                        <p:tgtEl>
                                          <p:spTgt spid="496"/>
                                        </p:tgtEl>
                                      </p:cBhvr>
                                    </p:animEffect>
                                  </p:childTnLst>
                                </p:cTn>
                              </p:par>
                            </p:childTnLst>
                          </p:cTn>
                        </p:par>
                        <p:par>
                          <p:cTn id="779" fill="hold">
                            <p:stCondLst>
                              <p:cond delay="35000"/>
                            </p:stCondLst>
                            <p:childTnLst>
                              <p:par>
                                <p:cTn id="780" presetID="10" presetClass="exit" presetSubtype="0" fill="hold" nodeType="afterEffect">
                                  <p:stCondLst>
                                    <p:cond delay="0"/>
                                  </p:stCondLst>
                                  <p:childTnLst>
                                    <p:animEffect transition="out" filter="fade">
                                      <p:cBhvr>
                                        <p:cTn id="781" dur="500"/>
                                        <p:tgtEl>
                                          <p:spTgt spid="491"/>
                                        </p:tgtEl>
                                      </p:cBhvr>
                                    </p:animEffect>
                                    <p:set>
                                      <p:cBhvr>
                                        <p:cTn id="782" dur="1" fill="hold">
                                          <p:stCondLst>
                                            <p:cond delay="499"/>
                                          </p:stCondLst>
                                        </p:cTn>
                                        <p:tgtEl>
                                          <p:spTgt spid="491"/>
                                        </p:tgtEl>
                                        <p:attrNameLst>
                                          <p:attrName>style.visibility</p:attrName>
                                        </p:attrNameLst>
                                      </p:cBhvr>
                                      <p:to>
                                        <p:strVal val="hidden"/>
                                      </p:to>
                                    </p:set>
                                  </p:childTnLst>
                                </p:cTn>
                              </p:par>
                              <p:par>
                                <p:cTn id="783" presetID="10" presetClass="exit" presetSubtype="0" fill="hold" nodeType="withEffect">
                                  <p:stCondLst>
                                    <p:cond delay="0"/>
                                  </p:stCondLst>
                                  <p:childTnLst>
                                    <p:animEffect transition="out" filter="fade">
                                      <p:cBhvr>
                                        <p:cTn id="784" dur="500"/>
                                        <p:tgtEl>
                                          <p:spTgt spid="492"/>
                                        </p:tgtEl>
                                      </p:cBhvr>
                                    </p:animEffect>
                                    <p:set>
                                      <p:cBhvr>
                                        <p:cTn id="785" dur="1" fill="hold">
                                          <p:stCondLst>
                                            <p:cond delay="499"/>
                                          </p:stCondLst>
                                        </p:cTn>
                                        <p:tgtEl>
                                          <p:spTgt spid="492"/>
                                        </p:tgtEl>
                                        <p:attrNameLst>
                                          <p:attrName>style.visibility</p:attrName>
                                        </p:attrNameLst>
                                      </p:cBhvr>
                                      <p:to>
                                        <p:strVal val="hidden"/>
                                      </p:to>
                                    </p:set>
                                  </p:childTnLst>
                                </p:cTn>
                              </p:par>
                              <p:par>
                                <p:cTn id="786" presetID="10" presetClass="exit" presetSubtype="0" fill="hold" nodeType="withEffect">
                                  <p:stCondLst>
                                    <p:cond delay="0"/>
                                  </p:stCondLst>
                                  <p:childTnLst>
                                    <p:animEffect transition="out" filter="fade">
                                      <p:cBhvr>
                                        <p:cTn id="787" dur="500"/>
                                        <p:tgtEl>
                                          <p:spTgt spid="490"/>
                                        </p:tgtEl>
                                      </p:cBhvr>
                                    </p:animEffect>
                                    <p:set>
                                      <p:cBhvr>
                                        <p:cTn id="788" dur="1" fill="hold">
                                          <p:stCondLst>
                                            <p:cond delay="499"/>
                                          </p:stCondLst>
                                        </p:cTn>
                                        <p:tgtEl>
                                          <p:spTgt spid="490"/>
                                        </p:tgtEl>
                                        <p:attrNameLst>
                                          <p:attrName>style.visibility</p:attrName>
                                        </p:attrNameLst>
                                      </p:cBhvr>
                                      <p:to>
                                        <p:strVal val="hidden"/>
                                      </p:to>
                                    </p:set>
                                  </p:childTnLst>
                                </p:cTn>
                              </p:par>
                              <p:par>
                                <p:cTn id="789" presetID="10" presetClass="exit" presetSubtype="0" fill="hold" nodeType="withEffect">
                                  <p:stCondLst>
                                    <p:cond delay="0"/>
                                  </p:stCondLst>
                                  <p:childTnLst>
                                    <p:animEffect transition="out" filter="fade">
                                      <p:cBhvr>
                                        <p:cTn id="790" dur="500"/>
                                        <p:tgtEl>
                                          <p:spTgt spid="493"/>
                                        </p:tgtEl>
                                      </p:cBhvr>
                                    </p:animEffect>
                                    <p:set>
                                      <p:cBhvr>
                                        <p:cTn id="791" dur="1" fill="hold">
                                          <p:stCondLst>
                                            <p:cond delay="499"/>
                                          </p:stCondLst>
                                        </p:cTn>
                                        <p:tgtEl>
                                          <p:spTgt spid="493"/>
                                        </p:tgtEl>
                                        <p:attrNameLst>
                                          <p:attrName>style.visibility</p:attrName>
                                        </p:attrNameLst>
                                      </p:cBhvr>
                                      <p:to>
                                        <p:strVal val="hidden"/>
                                      </p:to>
                                    </p:set>
                                  </p:childTnLst>
                                </p:cTn>
                              </p:par>
                              <p:par>
                                <p:cTn id="792" presetID="10" presetClass="exit" presetSubtype="0" fill="hold" nodeType="withEffect">
                                  <p:stCondLst>
                                    <p:cond delay="0"/>
                                  </p:stCondLst>
                                  <p:childTnLst>
                                    <p:animEffect transition="out" filter="fade">
                                      <p:cBhvr>
                                        <p:cTn id="793" dur="500"/>
                                        <p:tgtEl>
                                          <p:spTgt spid="494"/>
                                        </p:tgtEl>
                                      </p:cBhvr>
                                    </p:animEffect>
                                    <p:set>
                                      <p:cBhvr>
                                        <p:cTn id="794" dur="1" fill="hold">
                                          <p:stCondLst>
                                            <p:cond delay="499"/>
                                          </p:stCondLst>
                                        </p:cTn>
                                        <p:tgtEl>
                                          <p:spTgt spid="494"/>
                                        </p:tgtEl>
                                        <p:attrNameLst>
                                          <p:attrName>style.visibility</p:attrName>
                                        </p:attrNameLst>
                                      </p:cBhvr>
                                      <p:to>
                                        <p:strVal val="hidden"/>
                                      </p:to>
                                    </p:set>
                                  </p:childTnLst>
                                </p:cTn>
                              </p:par>
                              <p:par>
                                <p:cTn id="795" presetID="10" presetClass="exit" presetSubtype="0" fill="hold" nodeType="withEffect">
                                  <p:stCondLst>
                                    <p:cond delay="0"/>
                                  </p:stCondLst>
                                  <p:childTnLst>
                                    <p:animEffect transition="out" filter="fade">
                                      <p:cBhvr>
                                        <p:cTn id="796" dur="500"/>
                                        <p:tgtEl>
                                          <p:spTgt spid="495"/>
                                        </p:tgtEl>
                                      </p:cBhvr>
                                    </p:animEffect>
                                    <p:set>
                                      <p:cBhvr>
                                        <p:cTn id="797" dur="1" fill="hold">
                                          <p:stCondLst>
                                            <p:cond delay="499"/>
                                          </p:stCondLst>
                                        </p:cTn>
                                        <p:tgtEl>
                                          <p:spTgt spid="495"/>
                                        </p:tgtEl>
                                        <p:attrNameLst>
                                          <p:attrName>style.visibility</p:attrName>
                                        </p:attrNameLst>
                                      </p:cBhvr>
                                      <p:to>
                                        <p:strVal val="hidden"/>
                                      </p:to>
                                    </p:set>
                                  </p:childTnLst>
                                </p:cTn>
                              </p:par>
                              <p:par>
                                <p:cTn id="798" presetID="10" presetClass="exit" presetSubtype="0" fill="hold" nodeType="withEffect">
                                  <p:stCondLst>
                                    <p:cond delay="0"/>
                                  </p:stCondLst>
                                  <p:childTnLst>
                                    <p:animEffect transition="out" filter="fade">
                                      <p:cBhvr>
                                        <p:cTn id="799" dur="500"/>
                                        <p:tgtEl>
                                          <p:spTgt spid="496"/>
                                        </p:tgtEl>
                                      </p:cBhvr>
                                    </p:animEffect>
                                    <p:set>
                                      <p:cBhvr>
                                        <p:cTn id="800" dur="1" fill="hold">
                                          <p:stCondLst>
                                            <p:cond delay="499"/>
                                          </p:stCondLst>
                                        </p:cTn>
                                        <p:tgtEl>
                                          <p:spTgt spid="496"/>
                                        </p:tgtEl>
                                        <p:attrNameLst>
                                          <p:attrName>style.visibility</p:attrName>
                                        </p:attrNameLst>
                                      </p:cBhvr>
                                      <p:to>
                                        <p:strVal val="hidden"/>
                                      </p:to>
                                    </p:set>
                                  </p:childTnLst>
                                </p:cTn>
                              </p:par>
                            </p:childTnLst>
                          </p:cTn>
                        </p:par>
                        <p:par>
                          <p:cTn id="801" fill="hold">
                            <p:stCondLst>
                              <p:cond delay="35500"/>
                            </p:stCondLst>
                            <p:childTnLst>
                              <p:par>
                                <p:cTn id="802" presetID="0" presetClass="path" presetSubtype="0" accel="50000" decel="50000" fill="hold" grpId="1" nodeType="afterEffect">
                                  <p:stCondLst>
                                    <p:cond delay="0"/>
                                  </p:stCondLst>
                                  <p:childTnLst>
                                    <p:animMotion origin="layout" path="M 3.33333E-6 -6.2963E-6 L 0.00468 0.02152 " pathEditMode="relative" ptsTypes="AA">
                                      <p:cBhvr>
                                        <p:cTn id="803" dur="2000" fill="hold"/>
                                        <p:tgtEl>
                                          <p:spTgt spid="470"/>
                                        </p:tgtEl>
                                        <p:attrNameLst>
                                          <p:attrName>ppt_x</p:attrName>
                                          <p:attrName>ppt_y</p:attrName>
                                        </p:attrNameLst>
                                      </p:cBhvr>
                                    </p:animMotion>
                                  </p:childTnLst>
                                </p:cTn>
                              </p:par>
                              <p:par>
                                <p:cTn id="804" presetID="0" presetClass="path" presetSubtype="0" accel="50000" decel="50000" fill="hold" grpId="1" nodeType="withEffect">
                                  <p:stCondLst>
                                    <p:cond delay="0"/>
                                  </p:stCondLst>
                                  <p:childTnLst>
                                    <p:animMotion origin="layout" path="M -7.22222E-6 -6.2963E-6 L 0.01388 0.00971 " pathEditMode="relative" ptsTypes="AA">
                                      <p:cBhvr>
                                        <p:cTn id="805" dur="2000" fill="hold"/>
                                        <p:tgtEl>
                                          <p:spTgt spid="468"/>
                                        </p:tgtEl>
                                        <p:attrNameLst>
                                          <p:attrName>ppt_x</p:attrName>
                                          <p:attrName>ppt_y</p:attrName>
                                        </p:attrNameLst>
                                      </p:cBhvr>
                                    </p:animMotion>
                                  </p:childTnLst>
                                </p:cTn>
                              </p:par>
                              <p:par>
                                <p:cTn id="806" presetID="0" presetClass="path" presetSubtype="0" accel="50000" decel="50000" fill="hold" grpId="1" nodeType="withEffect">
                                  <p:stCondLst>
                                    <p:cond delay="0"/>
                                  </p:stCondLst>
                                  <p:childTnLst>
                                    <p:animMotion origin="layout" path="M 5.55556E-7 3.7037E-6 L -0.00417 -0.01019 " pathEditMode="relative" rAng="0" ptsTypes="AA">
                                      <p:cBhvr>
                                        <p:cTn id="807" dur="2000" fill="hold"/>
                                        <p:tgtEl>
                                          <p:spTgt spid="469"/>
                                        </p:tgtEl>
                                        <p:attrNameLst>
                                          <p:attrName>ppt_x</p:attrName>
                                          <p:attrName>ppt_y</p:attrName>
                                        </p:attrNameLst>
                                      </p:cBhvr>
                                      <p:rCtr x="-208" y="-509"/>
                                    </p:animMotion>
                                  </p:childTnLst>
                                </p:cTn>
                              </p:par>
                              <p:par>
                                <p:cTn id="808" presetID="0" presetClass="path" presetSubtype="0" accel="50000" decel="50000" fill="hold" grpId="1" nodeType="withEffect">
                                  <p:stCondLst>
                                    <p:cond delay="0"/>
                                  </p:stCondLst>
                                  <p:childTnLst>
                                    <p:animMotion origin="layout" path="M -1.94444E-6 -4.81481E-6 L -0.00261 0.0088 " pathEditMode="relative" ptsTypes="AA">
                                      <p:cBhvr>
                                        <p:cTn id="809" dur="2000" fill="hold"/>
                                        <p:tgtEl>
                                          <p:spTgt spid="466"/>
                                        </p:tgtEl>
                                        <p:attrNameLst>
                                          <p:attrName>ppt_x</p:attrName>
                                          <p:attrName>ppt_y</p:attrName>
                                        </p:attrNameLst>
                                      </p:cBhvr>
                                    </p:animMotion>
                                  </p:childTnLst>
                                </p:cTn>
                              </p:par>
                              <p:par>
                                <p:cTn id="810" presetID="0" presetClass="path" presetSubtype="0" accel="50000" decel="50000" fill="hold" grpId="1" nodeType="withEffect">
                                  <p:stCondLst>
                                    <p:cond delay="0"/>
                                  </p:stCondLst>
                                  <p:childTnLst>
                                    <p:animMotion origin="layout" path="M -1.11111E-6 -1.11111E-6 L -0.00989 0.00278 " pathEditMode="relative" ptsTypes="AA">
                                      <p:cBhvr>
                                        <p:cTn id="811" dur="2000" fill="hold"/>
                                        <p:tgtEl>
                                          <p:spTgt spid="481"/>
                                        </p:tgtEl>
                                        <p:attrNameLst>
                                          <p:attrName>ppt_x</p:attrName>
                                          <p:attrName>ppt_y</p:attrName>
                                        </p:attrNameLst>
                                      </p:cBhvr>
                                    </p:animMotion>
                                  </p:childTnLst>
                                </p:cTn>
                              </p:par>
                              <p:par>
                                <p:cTn id="812" presetID="0" presetClass="path" presetSubtype="0" accel="50000" decel="50000" fill="hold" grpId="1" nodeType="withEffect">
                                  <p:stCondLst>
                                    <p:cond delay="0"/>
                                  </p:stCondLst>
                                  <p:childTnLst>
                                    <p:animMotion origin="layout" path="M 4.44444E-6 -3.33333E-6 L 0.00347 0.0088 " pathEditMode="relative" rAng="0" ptsTypes="AA">
                                      <p:cBhvr>
                                        <p:cTn id="813" dur="2000" fill="hold"/>
                                        <p:tgtEl>
                                          <p:spTgt spid="482"/>
                                        </p:tgtEl>
                                        <p:attrNameLst>
                                          <p:attrName>ppt_x</p:attrName>
                                          <p:attrName>ppt_y</p:attrName>
                                        </p:attrNameLst>
                                      </p:cBhvr>
                                      <p:rCtr x="174" y="440"/>
                                    </p:animMotion>
                                  </p:childTnLst>
                                </p:cTn>
                              </p:par>
                              <p:par>
                                <p:cTn id="814" presetID="0" presetClass="path" presetSubtype="0" accel="50000" decel="50000" fill="hold" grpId="1" nodeType="withEffect">
                                  <p:stCondLst>
                                    <p:cond delay="0"/>
                                  </p:stCondLst>
                                  <p:childTnLst>
                                    <p:animMotion origin="layout" path="M -1.11111E-6 -3.7037E-6 L 0.00955 0.0007 " pathEditMode="relative" rAng="0" ptsTypes="AA">
                                      <p:cBhvr>
                                        <p:cTn id="815" dur="2000" fill="hold"/>
                                        <p:tgtEl>
                                          <p:spTgt spid="480"/>
                                        </p:tgtEl>
                                        <p:attrNameLst>
                                          <p:attrName>ppt_x</p:attrName>
                                          <p:attrName>ppt_y</p:attrName>
                                        </p:attrNameLst>
                                      </p:cBhvr>
                                      <p:rCtr x="469" y="23"/>
                                    </p:animMotion>
                                  </p:childTnLst>
                                </p:cTn>
                              </p:par>
                              <p:par>
                                <p:cTn id="816" presetID="0" presetClass="path" presetSubtype="0" accel="50000" decel="50000" fill="hold" grpId="1" nodeType="withEffect">
                                  <p:stCondLst>
                                    <p:cond delay="0"/>
                                  </p:stCondLst>
                                  <p:childTnLst>
                                    <p:animMotion origin="layout" path="M -3.88889E-6 4.44444E-6 L 0.00139 0.00902 " pathEditMode="relative" rAng="0" ptsTypes="AA">
                                      <p:cBhvr>
                                        <p:cTn id="817" dur="2000" fill="hold"/>
                                        <p:tgtEl>
                                          <p:spTgt spid="486"/>
                                        </p:tgtEl>
                                        <p:attrNameLst>
                                          <p:attrName>ppt_x</p:attrName>
                                          <p:attrName>ppt_y</p:attrName>
                                        </p:attrNameLst>
                                      </p:cBhvr>
                                      <p:rCtr x="69" y="440"/>
                                    </p:animMotion>
                                  </p:childTnLst>
                                </p:cTn>
                              </p:par>
                              <p:par>
                                <p:cTn id="818" presetID="0" presetClass="path" presetSubtype="0" accel="50000" decel="50000" fill="hold" grpId="1" nodeType="withEffect">
                                  <p:stCondLst>
                                    <p:cond delay="0"/>
                                  </p:stCondLst>
                                  <p:childTnLst>
                                    <p:animMotion origin="layout" path="M 1.66667E-6 4.07407E-6 L 0.00781 -0.00232 " pathEditMode="relative" rAng="0" ptsTypes="AA">
                                      <p:cBhvr>
                                        <p:cTn id="819" dur="2000" fill="hold"/>
                                        <p:tgtEl>
                                          <p:spTgt spid="484"/>
                                        </p:tgtEl>
                                        <p:attrNameLst>
                                          <p:attrName>ppt_x</p:attrName>
                                          <p:attrName>ppt_y</p:attrName>
                                        </p:attrNameLst>
                                      </p:cBhvr>
                                      <p:rCtr x="382" y="-116"/>
                                    </p:animMotion>
                                  </p:childTnLst>
                                </p:cTn>
                              </p:par>
                              <p:par>
                                <p:cTn id="820" presetID="0" presetClass="path" presetSubtype="0" accel="50000" decel="50000" fill="hold" grpId="1" nodeType="withEffect">
                                  <p:stCondLst>
                                    <p:cond delay="0"/>
                                  </p:stCondLst>
                                  <p:childTnLst>
                                    <p:animMotion origin="layout" path="M -3.05556E-6 3.7037E-7 L -0.00468 -0.00973 " pathEditMode="relative" ptsTypes="AA">
                                      <p:cBhvr>
                                        <p:cTn id="821" dur="2000" fill="hold"/>
                                        <p:tgtEl>
                                          <p:spTgt spid="485"/>
                                        </p:tgtEl>
                                        <p:attrNameLst>
                                          <p:attrName>ppt_x</p:attrName>
                                          <p:attrName>ppt_y</p:attrName>
                                        </p:attrNameLst>
                                      </p:cBhvr>
                                    </p:animMotion>
                                  </p:childTnLst>
                                </p:cTn>
                              </p:par>
                              <p:par>
                                <p:cTn id="822" presetID="0" presetClass="path" presetSubtype="0" accel="50000" decel="50000" fill="hold" grpId="1" nodeType="withEffect">
                                  <p:stCondLst>
                                    <p:cond delay="0"/>
                                  </p:stCondLst>
                                  <p:childTnLst>
                                    <p:animMotion origin="layout" path="M -1.66667E-6 -4.44444E-6 L 0.00573 0.00139 " pathEditMode="relative" ptsTypes="AA">
                                      <p:cBhvr>
                                        <p:cTn id="823" dur="2000" fill="hold"/>
                                        <p:tgtEl>
                                          <p:spTgt spid="464"/>
                                        </p:tgtEl>
                                        <p:attrNameLst>
                                          <p:attrName>ppt_x</p:attrName>
                                          <p:attrName>ppt_y</p:attrName>
                                        </p:attrNameLst>
                                      </p:cBhvr>
                                    </p:animMotion>
                                  </p:childTnLst>
                                </p:cTn>
                              </p:par>
                              <p:par>
                                <p:cTn id="824" presetID="0" presetClass="path" presetSubtype="0" accel="50000" decel="50000" fill="hold" grpId="1" nodeType="withEffect">
                                  <p:stCondLst>
                                    <p:cond delay="0"/>
                                  </p:stCondLst>
                                  <p:childTnLst>
                                    <p:animMotion origin="layout" path="M -2.77778E-7 1.85185E-6 L -0.00572 0.00278 " pathEditMode="relative" ptsTypes="AA">
                                      <p:cBhvr>
                                        <p:cTn id="825" dur="2000" fill="hold"/>
                                        <p:tgtEl>
                                          <p:spTgt spid="465"/>
                                        </p:tgtEl>
                                        <p:attrNameLst>
                                          <p:attrName>ppt_x</p:attrName>
                                          <p:attrName>ppt_y</p:attrName>
                                        </p:attrNameLst>
                                      </p:cBhvr>
                                    </p:animMotion>
                                  </p:childTnLst>
                                </p:cTn>
                              </p:par>
                              <p:par>
                                <p:cTn id="826" presetID="0" presetClass="path" presetSubtype="0" accel="50000" decel="50000" fill="hold" grpId="1" nodeType="withEffect">
                                  <p:stCondLst>
                                    <p:cond delay="0"/>
                                  </p:stCondLst>
                                  <p:childTnLst>
                                    <p:animMotion origin="layout" path="M 2.22222E-6 5.55556E-6 L 0.00468 0.0007 " pathEditMode="relative" ptsTypes="AA">
                                      <p:cBhvr>
                                        <p:cTn id="827" dur="2000" fill="hold"/>
                                        <p:tgtEl>
                                          <p:spTgt spid="472"/>
                                        </p:tgtEl>
                                        <p:attrNameLst>
                                          <p:attrName>ppt_x</p:attrName>
                                          <p:attrName>ppt_y</p:attrName>
                                        </p:attrNameLst>
                                      </p:cBhvr>
                                    </p:animMotion>
                                  </p:childTnLst>
                                </p:cTn>
                              </p:par>
                              <p:par>
                                <p:cTn id="828" presetID="0" presetClass="path" presetSubtype="0" accel="50000" decel="50000" fill="hold" grpId="1" nodeType="withEffect">
                                  <p:stCondLst>
                                    <p:cond delay="0"/>
                                  </p:stCondLst>
                                  <p:childTnLst>
                                    <p:animMotion origin="layout" path="M 8.33333E-7 7.40741E-7 L 0.00799 -0.00579 " pathEditMode="relative" rAng="0" ptsTypes="AA">
                                      <p:cBhvr>
                                        <p:cTn id="829" dur="2000" fill="hold"/>
                                        <p:tgtEl>
                                          <p:spTgt spid="476"/>
                                        </p:tgtEl>
                                        <p:attrNameLst>
                                          <p:attrName>ppt_x</p:attrName>
                                          <p:attrName>ppt_y</p:attrName>
                                        </p:attrNameLst>
                                      </p:cBhvr>
                                      <p:rCtr x="399" y="-301"/>
                                    </p:animMotion>
                                  </p:childTnLst>
                                </p:cTn>
                              </p:par>
                              <p:par>
                                <p:cTn id="830" presetID="0" presetClass="path" presetSubtype="0" accel="50000" decel="50000" fill="hold" grpId="1" nodeType="withEffect">
                                  <p:stCondLst>
                                    <p:cond delay="0"/>
                                  </p:stCondLst>
                                  <p:childTnLst>
                                    <p:animMotion origin="layout" path="M -4.44444E-6 1.11111E-6 L 0.00069 0.00648 " pathEditMode="relative" ptsTypes="AA">
                                      <p:cBhvr>
                                        <p:cTn id="831" dur="2000" fill="hold"/>
                                        <p:tgtEl>
                                          <p:spTgt spid="478"/>
                                        </p:tgtEl>
                                        <p:attrNameLst>
                                          <p:attrName>ppt_x</p:attrName>
                                          <p:attrName>ppt_y</p:attrName>
                                        </p:attrNameLst>
                                      </p:cBhvr>
                                    </p:animMotion>
                                  </p:childTnLst>
                                </p:cTn>
                              </p:par>
                              <p:par>
                                <p:cTn id="832" presetID="0" presetClass="path" presetSubtype="0" accel="50000" decel="50000" fill="hold" grpId="1" nodeType="withEffect">
                                  <p:stCondLst>
                                    <p:cond delay="0"/>
                                  </p:stCondLst>
                                  <p:childTnLst>
                                    <p:animMotion origin="layout" path="M 5.55556E-7 4.44444E-6 L -0.00382 -0.00602 " pathEditMode="relative" ptsTypes="AA">
                                      <p:cBhvr>
                                        <p:cTn id="833" dur="2000" fill="hold"/>
                                        <p:tgtEl>
                                          <p:spTgt spid="477"/>
                                        </p:tgtEl>
                                        <p:attrNameLst>
                                          <p:attrName>ppt_x</p:attrName>
                                          <p:attrName>ppt_y</p:attrName>
                                        </p:attrNameLst>
                                      </p:cBhvr>
                                    </p:animMotion>
                                  </p:childTnLst>
                                </p:cTn>
                              </p:par>
                              <p:par>
                                <p:cTn id="834" presetID="0" presetClass="path" presetSubtype="0" accel="50000" decel="50000" fill="hold" grpId="1" nodeType="withEffect">
                                  <p:stCondLst>
                                    <p:cond delay="0"/>
                                  </p:stCondLst>
                                  <p:childTnLst>
                                    <p:animMotion origin="layout" path="M -8.88889E-6 -5.92593E-6 L 0.00591 0.00277 " pathEditMode="relative" ptsTypes="AA">
                                      <p:cBhvr>
                                        <p:cTn id="835" dur="2000" fill="hold"/>
                                        <p:tgtEl>
                                          <p:spTgt spid="474"/>
                                        </p:tgtEl>
                                        <p:attrNameLst>
                                          <p:attrName>ppt_x</p:attrName>
                                          <p:attrName>ppt_y</p:attrName>
                                        </p:attrNameLst>
                                      </p:cBhvr>
                                    </p:animMotion>
                                  </p:childTnLst>
                                </p:cTn>
                              </p:par>
                              <p:par>
                                <p:cTn id="836" presetID="0" presetClass="path" presetSubtype="0" accel="50000" decel="50000" fill="hold" grpId="1" nodeType="withEffect">
                                  <p:stCondLst>
                                    <p:cond delay="0"/>
                                  </p:stCondLst>
                                  <p:childTnLst>
                                    <p:animMotion origin="layout" path="M 3.88889E-6 4.07407E-6 L 0.01007 0.00069 " pathEditMode="relative" ptsTypes="AA">
                                      <p:cBhvr>
                                        <p:cTn id="837" dur="2000" fill="hold"/>
                                        <p:tgtEl>
                                          <p:spTgt spid="460"/>
                                        </p:tgtEl>
                                        <p:attrNameLst>
                                          <p:attrName>ppt_x</p:attrName>
                                          <p:attrName>ppt_y</p:attrName>
                                        </p:attrNameLst>
                                      </p:cBhvr>
                                    </p:animMotion>
                                  </p:childTnLst>
                                </p:cTn>
                              </p:par>
                              <p:par>
                                <p:cTn id="838" presetID="0" presetClass="path" presetSubtype="0" accel="50000" decel="50000" fill="hold" grpId="1" nodeType="withEffect">
                                  <p:stCondLst>
                                    <p:cond delay="0"/>
                                  </p:stCondLst>
                                  <p:childTnLst>
                                    <p:animMotion origin="layout" path="M 6.11111E-6 -2.59259E-6 L -0.00815 -0.00347 " pathEditMode="relative" ptsTypes="AA">
                                      <p:cBhvr>
                                        <p:cTn id="839" dur="2000" fill="hold"/>
                                        <p:tgtEl>
                                          <p:spTgt spid="473"/>
                                        </p:tgtEl>
                                        <p:attrNameLst>
                                          <p:attrName>ppt_x</p:attrName>
                                          <p:attrName>ppt_y</p:attrName>
                                        </p:attrNameLst>
                                      </p:cBhvr>
                                    </p:animMotion>
                                  </p:childTnLst>
                                </p:cTn>
                              </p:par>
                              <p:par>
                                <p:cTn id="840" presetID="0" presetClass="path" presetSubtype="0" accel="50000" decel="50000" fill="hold" grpId="1" nodeType="withEffect">
                                  <p:stCondLst>
                                    <p:cond delay="0"/>
                                  </p:stCondLst>
                                  <p:childTnLst>
                                    <p:animMotion origin="layout" path="M 4.72222E-6 -6.66667E-6 L -0.00521 -0.00765 " pathEditMode="relative" ptsTypes="AA">
                                      <p:cBhvr>
                                        <p:cTn id="841" dur="2000" fill="hold"/>
                                        <p:tgtEl>
                                          <p:spTgt spid="461"/>
                                        </p:tgtEl>
                                        <p:attrNameLst>
                                          <p:attrName>ppt_x</p:attrName>
                                          <p:attrName>ppt_y</p:attrName>
                                        </p:attrNameLst>
                                      </p:cBhvr>
                                    </p:animMotion>
                                  </p:childTnLst>
                                </p:cTn>
                              </p:par>
                              <p:par>
                                <p:cTn id="842" presetID="0" presetClass="path" presetSubtype="0" accel="50000" decel="50000" fill="hold" grpId="1" nodeType="withEffect">
                                  <p:stCondLst>
                                    <p:cond delay="0"/>
                                  </p:stCondLst>
                                  <p:childTnLst>
                                    <p:animMotion origin="layout" path="M 2.77778E-7 2.59259E-6 L 0.00052 0.00879 " pathEditMode="relative" rAng="0" ptsTypes="AA">
                                      <p:cBhvr>
                                        <p:cTn id="843" dur="2000" fill="hold"/>
                                        <p:tgtEl>
                                          <p:spTgt spid="462"/>
                                        </p:tgtEl>
                                        <p:attrNameLst>
                                          <p:attrName>ppt_x</p:attrName>
                                          <p:attrName>ppt_y</p:attrName>
                                        </p:attrNameLst>
                                      </p:cBhvr>
                                      <p:rCtr x="17" y="440"/>
                                    </p:animMotion>
                                  </p:childTnLst>
                                </p:cTn>
                              </p:par>
                            </p:childTnLst>
                          </p:cTn>
                        </p:par>
                        <p:par>
                          <p:cTn id="844" fill="hold">
                            <p:stCondLst>
                              <p:cond delay="37500"/>
                            </p:stCondLst>
                            <p:childTnLst>
                              <p:par>
                                <p:cTn id="845" presetID="22" presetClass="entr" presetSubtype="8" fill="hold" grpId="0" nodeType="afterEffect">
                                  <p:stCondLst>
                                    <p:cond delay="0"/>
                                  </p:stCondLst>
                                  <p:childTnLst>
                                    <p:set>
                                      <p:cBhvr>
                                        <p:cTn id="846" dur="1" fill="hold">
                                          <p:stCondLst>
                                            <p:cond delay="0"/>
                                          </p:stCondLst>
                                        </p:cTn>
                                        <p:tgtEl>
                                          <p:spTgt spid="500"/>
                                        </p:tgtEl>
                                        <p:attrNameLst>
                                          <p:attrName>style.visibility</p:attrName>
                                        </p:attrNameLst>
                                      </p:cBhvr>
                                      <p:to>
                                        <p:strVal val="visible"/>
                                      </p:to>
                                    </p:set>
                                    <p:animEffect transition="in" filter="wipe(left)">
                                      <p:cBhvr>
                                        <p:cTn id="847" dur="500"/>
                                        <p:tgtEl>
                                          <p:spTgt spid="500"/>
                                        </p:tgtEl>
                                      </p:cBhvr>
                                    </p:animEffect>
                                  </p:childTnLst>
                                </p:cTn>
                              </p:par>
                              <p:par>
                                <p:cTn id="848" presetID="22" presetClass="entr" presetSubtype="8" fill="hold" grpId="0" nodeType="withEffect">
                                  <p:stCondLst>
                                    <p:cond delay="0"/>
                                  </p:stCondLst>
                                  <p:childTnLst>
                                    <p:set>
                                      <p:cBhvr>
                                        <p:cTn id="849" dur="1" fill="hold">
                                          <p:stCondLst>
                                            <p:cond delay="0"/>
                                          </p:stCondLst>
                                        </p:cTn>
                                        <p:tgtEl>
                                          <p:spTgt spid="499"/>
                                        </p:tgtEl>
                                        <p:attrNameLst>
                                          <p:attrName>style.visibility</p:attrName>
                                        </p:attrNameLst>
                                      </p:cBhvr>
                                      <p:to>
                                        <p:strVal val="visible"/>
                                      </p:to>
                                    </p:set>
                                    <p:animEffect transition="in" filter="wipe(left)">
                                      <p:cBhvr>
                                        <p:cTn id="850" dur="500"/>
                                        <p:tgtEl>
                                          <p:spTgt spid="499"/>
                                        </p:tgtEl>
                                      </p:cBhvr>
                                    </p:animEffect>
                                  </p:childTnLst>
                                </p:cTn>
                              </p:par>
                            </p:childTnLst>
                          </p:cTn>
                        </p:par>
                        <p:par>
                          <p:cTn id="851" fill="hold">
                            <p:stCondLst>
                              <p:cond delay="38000"/>
                            </p:stCondLst>
                            <p:childTnLst>
                              <p:par>
                                <p:cTn id="852" presetID="22" presetClass="entr" presetSubtype="4" fill="hold" nodeType="afterEffect">
                                  <p:stCondLst>
                                    <p:cond delay="0"/>
                                  </p:stCondLst>
                                  <p:childTnLst>
                                    <p:set>
                                      <p:cBhvr>
                                        <p:cTn id="853" dur="1" fill="hold">
                                          <p:stCondLst>
                                            <p:cond delay="0"/>
                                          </p:stCondLst>
                                        </p:cTn>
                                        <p:tgtEl>
                                          <p:spTgt spid="501"/>
                                        </p:tgtEl>
                                        <p:attrNameLst>
                                          <p:attrName>style.visibility</p:attrName>
                                        </p:attrNameLst>
                                      </p:cBhvr>
                                      <p:to>
                                        <p:strVal val="visible"/>
                                      </p:to>
                                    </p:set>
                                    <p:animEffect transition="in" filter="wipe(down)">
                                      <p:cBhvr>
                                        <p:cTn id="854" dur="500"/>
                                        <p:tgtEl>
                                          <p:spTgt spid="501"/>
                                        </p:tgtEl>
                                      </p:cBhvr>
                                    </p:animEffect>
                                  </p:childTnLst>
                                </p:cTn>
                              </p:par>
                              <p:par>
                                <p:cTn id="855" presetID="22" presetClass="entr" presetSubtype="4" fill="hold" nodeType="withEffect">
                                  <p:stCondLst>
                                    <p:cond delay="0"/>
                                  </p:stCondLst>
                                  <p:childTnLst>
                                    <p:set>
                                      <p:cBhvr>
                                        <p:cTn id="856" dur="1" fill="hold">
                                          <p:stCondLst>
                                            <p:cond delay="0"/>
                                          </p:stCondLst>
                                        </p:cTn>
                                        <p:tgtEl>
                                          <p:spTgt spid="502"/>
                                        </p:tgtEl>
                                        <p:attrNameLst>
                                          <p:attrName>style.visibility</p:attrName>
                                        </p:attrNameLst>
                                      </p:cBhvr>
                                      <p:to>
                                        <p:strVal val="visible"/>
                                      </p:to>
                                    </p:set>
                                    <p:animEffect transition="in" filter="wipe(down)">
                                      <p:cBhvr>
                                        <p:cTn id="857" dur="500"/>
                                        <p:tgtEl>
                                          <p:spTgt spid="502"/>
                                        </p:tgtEl>
                                      </p:cBhvr>
                                    </p:animEffect>
                                  </p:childTnLst>
                                </p:cTn>
                              </p:par>
                            </p:childTnLst>
                          </p:cTn>
                        </p:par>
                        <p:par>
                          <p:cTn id="858" fill="hold">
                            <p:stCondLst>
                              <p:cond delay="38500"/>
                            </p:stCondLst>
                            <p:childTnLst>
                              <p:par>
                                <p:cTn id="859" presetID="22" presetClass="entr" presetSubtype="8" fill="hold" grpId="0" nodeType="afterEffect">
                                  <p:stCondLst>
                                    <p:cond delay="0"/>
                                  </p:stCondLst>
                                  <p:childTnLst>
                                    <p:set>
                                      <p:cBhvr>
                                        <p:cTn id="860" dur="1" fill="hold">
                                          <p:stCondLst>
                                            <p:cond delay="0"/>
                                          </p:stCondLst>
                                        </p:cTn>
                                        <p:tgtEl>
                                          <p:spTgt spid="503"/>
                                        </p:tgtEl>
                                        <p:attrNameLst>
                                          <p:attrName>style.visibility</p:attrName>
                                        </p:attrNameLst>
                                      </p:cBhvr>
                                      <p:to>
                                        <p:strVal val="visible"/>
                                      </p:to>
                                    </p:set>
                                    <p:animEffect transition="in" filter="wipe(left)">
                                      <p:cBhvr>
                                        <p:cTn id="861" dur="500"/>
                                        <p:tgtEl>
                                          <p:spTgt spid="503"/>
                                        </p:tgtEl>
                                      </p:cBhvr>
                                    </p:animEffect>
                                  </p:childTnLst>
                                </p:cTn>
                              </p:par>
                            </p:childTnLst>
                          </p:cTn>
                        </p:par>
                        <p:par>
                          <p:cTn id="862" fill="hold">
                            <p:stCondLst>
                              <p:cond delay="39000"/>
                            </p:stCondLst>
                            <p:childTnLst>
                              <p:par>
                                <p:cTn id="863" presetID="22" presetClass="entr" presetSubtype="8" fill="hold" grpId="0" nodeType="afterEffect">
                                  <p:stCondLst>
                                    <p:cond delay="0"/>
                                  </p:stCondLst>
                                  <p:childTnLst>
                                    <p:set>
                                      <p:cBhvr>
                                        <p:cTn id="864" dur="1" fill="hold">
                                          <p:stCondLst>
                                            <p:cond delay="0"/>
                                          </p:stCondLst>
                                        </p:cTn>
                                        <p:tgtEl>
                                          <p:spTgt spid="505"/>
                                        </p:tgtEl>
                                        <p:attrNameLst>
                                          <p:attrName>style.visibility</p:attrName>
                                        </p:attrNameLst>
                                      </p:cBhvr>
                                      <p:to>
                                        <p:strVal val="visible"/>
                                      </p:to>
                                    </p:set>
                                    <p:animEffect transition="in" filter="wipe(left)">
                                      <p:cBhvr>
                                        <p:cTn id="865" dur="500"/>
                                        <p:tgtEl>
                                          <p:spTgt spid="505"/>
                                        </p:tgtEl>
                                      </p:cBhvr>
                                    </p:animEffect>
                                  </p:childTnLst>
                                </p:cTn>
                              </p:par>
                              <p:par>
                                <p:cTn id="866" presetID="22" presetClass="entr" presetSubtype="8" fill="hold" nodeType="withEffect">
                                  <p:stCondLst>
                                    <p:cond delay="0"/>
                                  </p:stCondLst>
                                  <p:childTnLst>
                                    <p:set>
                                      <p:cBhvr>
                                        <p:cTn id="867" dur="1" fill="hold">
                                          <p:stCondLst>
                                            <p:cond delay="0"/>
                                          </p:stCondLst>
                                        </p:cTn>
                                        <p:tgtEl>
                                          <p:spTgt spid="504"/>
                                        </p:tgtEl>
                                        <p:attrNameLst>
                                          <p:attrName>style.visibility</p:attrName>
                                        </p:attrNameLst>
                                      </p:cBhvr>
                                      <p:to>
                                        <p:strVal val="visible"/>
                                      </p:to>
                                    </p:set>
                                    <p:animEffect transition="in" filter="wipe(left)">
                                      <p:cBhvr>
                                        <p:cTn id="868" dur="500"/>
                                        <p:tgtEl>
                                          <p:spTgt spid="504"/>
                                        </p:tgtEl>
                                      </p:cBhvr>
                                    </p:animEffect>
                                  </p:childTnLst>
                                </p:cTn>
                              </p:par>
                            </p:childTnLst>
                          </p:cTn>
                        </p:par>
                        <p:par>
                          <p:cTn id="869" fill="hold">
                            <p:stCondLst>
                              <p:cond delay="39500"/>
                            </p:stCondLst>
                            <p:childTnLst>
                              <p:par>
                                <p:cTn id="870" presetID="22" presetClass="entr" presetSubtype="8" fill="hold" grpId="0" nodeType="afterEffect">
                                  <p:stCondLst>
                                    <p:cond delay="0"/>
                                  </p:stCondLst>
                                  <p:childTnLst>
                                    <p:set>
                                      <p:cBhvr>
                                        <p:cTn id="871" dur="1" fill="hold">
                                          <p:stCondLst>
                                            <p:cond delay="0"/>
                                          </p:stCondLst>
                                        </p:cTn>
                                        <p:tgtEl>
                                          <p:spTgt spid="506"/>
                                        </p:tgtEl>
                                        <p:attrNameLst>
                                          <p:attrName>style.visibility</p:attrName>
                                        </p:attrNameLst>
                                      </p:cBhvr>
                                      <p:to>
                                        <p:strVal val="visible"/>
                                      </p:to>
                                    </p:set>
                                    <p:animEffect transition="in" filter="wipe(left)">
                                      <p:cBhvr>
                                        <p:cTn id="872" dur="500"/>
                                        <p:tgtEl>
                                          <p:spTgt spid="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6" grpId="1" animBg="1"/>
      <p:bldP spid="47" grpId="0" animBg="1"/>
      <p:bldP spid="47" grpId="1" animBg="1"/>
      <p:bldP spid="48" grpId="0" animBg="1"/>
      <p:bldP spid="49" grpId="0" animBg="1"/>
      <p:bldP spid="49" grpId="1" animBg="1"/>
      <p:bldP spid="50" grpId="0" animBg="1"/>
      <p:bldP spid="51" grpId="0" animBg="1"/>
      <p:bldP spid="52" grpId="0" animBg="1"/>
      <p:bldP spid="52" grpId="1" animBg="1"/>
      <p:bldP spid="53" grpId="0" animBg="1"/>
      <p:bldP spid="53" grpId="1" animBg="1"/>
      <p:bldP spid="54" grpId="0" animBg="1"/>
      <p:bldP spid="105" grpId="0" animBg="1"/>
      <p:bldP spid="105" grpId="1" animBg="1"/>
      <p:bldP spid="106" grpId="0" animBg="1"/>
      <p:bldP spid="107" grpId="0" animBg="1"/>
      <p:bldP spid="107" grpId="1" animBg="1"/>
      <p:bldP spid="108" grpId="0" animBg="1"/>
      <p:bldP spid="116" grpId="0"/>
      <p:bldP spid="118" grpId="0"/>
      <p:bldP spid="120" grpId="0"/>
      <p:bldP spid="121" grpId="0"/>
      <p:bldP spid="122" grpId="0"/>
      <p:bldP spid="123" grpId="0" animBg="1"/>
      <p:bldP spid="123" grpId="1" animBg="1"/>
      <p:bldP spid="124" grpId="0" animBg="1"/>
      <p:bldP spid="126" grpId="0" animBg="1"/>
      <p:bldP spid="126" grpId="1" animBg="1"/>
      <p:bldP spid="127" grpId="0" animBg="1"/>
      <p:bldP spid="129" grpId="0" animBg="1"/>
      <p:bldP spid="129" grpId="1" animBg="1"/>
      <p:bldP spid="130" grpId="0" animBg="1"/>
      <p:bldP spid="132" grpId="0" animBg="1"/>
      <p:bldP spid="132" grpId="1" animBg="1"/>
      <p:bldP spid="133" grpId="0" animBg="1"/>
      <p:bldP spid="135" grpId="0" animBg="1"/>
      <p:bldP spid="135" grpId="1" animBg="1"/>
      <p:bldP spid="136" grpId="0" animBg="1"/>
      <p:bldP spid="204" grpId="0"/>
      <p:bldP spid="206" grpId="0"/>
      <p:bldP spid="344" grpId="0"/>
      <p:bldP spid="356" grpId="0"/>
      <p:bldP spid="357" grpId="0"/>
      <p:bldP spid="409" grpId="0"/>
      <p:bldP spid="460" grpId="0" animBg="1"/>
      <p:bldP spid="460" grpId="1" animBg="1"/>
      <p:bldP spid="461" grpId="0" animBg="1"/>
      <p:bldP spid="461" grpId="1" animBg="1"/>
      <p:bldP spid="462" grpId="0" animBg="1"/>
      <p:bldP spid="462" grpId="1" animBg="1"/>
      <p:bldP spid="463" grpId="0" animBg="1"/>
      <p:bldP spid="464" grpId="0" animBg="1"/>
      <p:bldP spid="464" grpId="1" animBg="1"/>
      <p:bldP spid="465" grpId="0" animBg="1"/>
      <p:bldP spid="465" grpId="1" animBg="1"/>
      <p:bldP spid="466" grpId="0" animBg="1"/>
      <p:bldP spid="466" grpId="1" animBg="1"/>
      <p:bldP spid="467" grpId="0" animBg="1"/>
      <p:bldP spid="468" grpId="0" animBg="1"/>
      <p:bldP spid="468" grpId="1" animBg="1"/>
      <p:bldP spid="469" grpId="0" animBg="1"/>
      <p:bldP spid="469" grpId="1" animBg="1"/>
      <p:bldP spid="470" grpId="0" animBg="1"/>
      <p:bldP spid="470" grpId="1" animBg="1"/>
      <p:bldP spid="471" grpId="0" animBg="1"/>
      <p:bldP spid="472" grpId="0" animBg="1"/>
      <p:bldP spid="472" grpId="1" animBg="1"/>
      <p:bldP spid="473" grpId="0" animBg="1"/>
      <p:bldP spid="473" grpId="1" animBg="1"/>
      <p:bldP spid="474" grpId="0" animBg="1"/>
      <p:bldP spid="474" grpId="1" animBg="1"/>
      <p:bldP spid="475" grpId="0" animBg="1"/>
      <p:bldP spid="476" grpId="0" animBg="1"/>
      <p:bldP spid="476" grpId="1" animBg="1"/>
      <p:bldP spid="477" grpId="0" animBg="1"/>
      <p:bldP spid="477" grpId="1" animBg="1"/>
      <p:bldP spid="478" grpId="0" animBg="1"/>
      <p:bldP spid="478" grpId="1" animBg="1"/>
      <p:bldP spid="479" grpId="0" animBg="1"/>
      <p:bldP spid="480" grpId="0" animBg="1"/>
      <p:bldP spid="480" grpId="1" animBg="1"/>
      <p:bldP spid="481" grpId="0" animBg="1"/>
      <p:bldP spid="481" grpId="1" animBg="1"/>
      <p:bldP spid="482" grpId="0" animBg="1"/>
      <p:bldP spid="482" grpId="1" animBg="1"/>
      <p:bldP spid="483" grpId="0" animBg="1"/>
      <p:bldP spid="484" grpId="0" animBg="1"/>
      <p:bldP spid="484" grpId="1" animBg="1"/>
      <p:bldP spid="485" grpId="0" animBg="1"/>
      <p:bldP spid="485" grpId="1" animBg="1"/>
      <p:bldP spid="486" grpId="0" animBg="1"/>
      <p:bldP spid="486" grpId="1" animBg="1"/>
      <p:bldP spid="487" grpId="0" animBg="1"/>
      <p:bldP spid="489" grpId="0"/>
      <p:bldP spid="497" grpId="0"/>
      <p:bldP spid="498" grpId="0"/>
      <p:bldP spid="499" grpId="0"/>
      <p:bldP spid="500" grpId="0"/>
      <p:bldP spid="503" grpId="0"/>
      <p:bldP spid="505" grpId="0"/>
      <p:bldP spid="506" grpId="0"/>
      <p:bldP spid="50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244624" y="1328738"/>
            <a:ext cx="2143125"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0"/>
              </a:spcBef>
              <a:buFontTx/>
              <a:buNone/>
            </a:pPr>
            <a:r>
              <a:rPr lang="en-US" altLang="en-US" sz="1800" b="1">
                <a:solidFill>
                  <a:srgbClr val="FF0000"/>
                </a:solidFill>
                <a:latin typeface="Times New Roman" panose="02020603050405020304" pitchFamily="18" charset="0"/>
                <a:cs typeface="Times New Roman" panose="02020603050405020304" pitchFamily="18" charset="0"/>
              </a:rPr>
              <a:t>- Tiết dịch</a:t>
            </a:r>
          </a:p>
          <a:p>
            <a:pPr>
              <a:lnSpc>
                <a:spcPct val="150000"/>
              </a:lnSpc>
              <a:spcBef>
                <a:spcPct val="0"/>
              </a:spcBef>
              <a:buFontTx/>
              <a:buNone/>
            </a:pPr>
            <a:endParaRPr lang="en-US" altLang="en-US" sz="1800" b="1">
              <a:solidFill>
                <a:srgbClr val="FF0000"/>
              </a:solidFill>
              <a:latin typeface="Times New Roman" panose="02020603050405020304" pitchFamily="18" charset="0"/>
              <a:cs typeface="Times New Roman" panose="02020603050405020304" pitchFamily="18" charset="0"/>
            </a:endParaRPr>
          </a:p>
          <a:p>
            <a:pPr>
              <a:lnSpc>
                <a:spcPct val="150000"/>
              </a:lnSpc>
              <a:spcBef>
                <a:spcPct val="0"/>
              </a:spcBef>
              <a:buFontTx/>
              <a:buNone/>
            </a:pPr>
            <a:r>
              <a:rPr lang="en-US" altLang="en-US" sz="1800" b="1">
                <a:solidFill>
                  <a:srgbClr val="008000"/>
                </a:solidFill>
                <a:latin typeface="Times New Roman" panose="02020603050405020304" pitchFamily="18" charset="0"/>
                <a:cs typeface="Times New Roman" panose="02020603050405020304" pitchFamily="18" charset="0"/>
              </a:rPr>
              <a:t>- Sự co bóp .</a:t>
            </a:r>
          </a:p>
          <a:p>
            <a:pPr>
              <a:lnSpc>
                <a:spcPct val="150000"/>
              </a:lnSpc>
              <a:spcBef>
                <a:spcPct val="0"/>
              </a:spcBef>
              <a:buFontTx/>
              <a:buNone/>
            </a:pPr>
            <a:endParaRPr lang="en-US" altLang="en-US" sz="1800" b="1" smtClean="0">
              <a:solidFill>
                <a:srgbClr val="A50021"/>
              </a:solidFill>
              <a:latin typeface="Times New Roman" panose="02020603050405020304" pitchFamily="18" charset="0"/>
              <a:cs typeface="Times New Roman" panose="02020603050405020304" pitchFamily="18" charset="0"/>
            </a:endParaRPr>
          </a:p>
          <a:p>
            <a:pPr>
              <a:lnSpc>
                <a:spcPct val="150000"/>
              </a:lnSpc>
              <a:spcBef>
                <a:spcPct val="0"/>
              </a:spcBef>
              <a:buFontTx/>
              <a:buNone/>
            </a:pPr>
            <a:r>
              <a:rPr lang="en-US" altLang="en-US" sz="1800" b="1" smtClean="0">
                <a:solidFill>
                  <a:srgbClr val="A50021"/>
                </a:solidFill>
                <a:latin typeface="Times New Roman" panose="02020603050405020304" pitchFamily="18" charset="0"/>
                <a:cs typeface="Times New Roman" panose="02020603050405020304" pitchFamily="18" charset="0"/>
              </a:rPr>
              <a:t>- </a:t>
            </a:r>
            <a:r>
              <a:rPr lang="en-US" altLang="en-US" sz="1800" b="1">
                <a:solidFill>
                  <a:srgbClr val="A50021"/>
                </a:solidFill>
                <a:latin typeface="Times New Roman" panose="02020603050405020304" pitchFamily="18" charset="0"/>
                <a:cs typeface="Times New Roman" panose="02020603050405020304" pitchFamily="18" charset="0"/>
              </a:rPr>
              <a:t>Sự phân cắt Lipit.</a:t>
            </a:r>
          </a:p>
        </p:txBody>
      </p:sp>
      <p:sp>
        <p:nvSpPr>
          <p:cNvPr id="5" name="Text Box 3"/>
          <p:cNvSpPr txBox="1">
            <a:spLocks noChangeArrowheads="1"/>
          </p:cNvSpPr>
          <p:nvPr/>
        </p:nvSpPr>
        <p:spPr bwMode="auto">
          <a:xfrm>
            <a:off x="5344886" y="1231900"/>
            <a:ext cx="2386013" cy="217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0"/>
              </a:spcBef>
              <a:buFontTx/>
              <a:buNone/>
            </a:pPr>
            <a:r>
              <a:rPr lang="en-US" altLang="en-US" sz="1800" b="1">
                <a:solidFill>
                  <a:srgbClr val="FF0000"/>
                </a:solidFill>
                <a:latin typeface="Times New Roman" panose="02020603050405020304" pitchFamily="18" charset="0"/>
                <a:cs typeface="Times New Roman" panose="02020603050405020304" pitchFamily="18" charset="0"/>
              </a:rPr>
              <a:t>- Tuyến tụy, tuyến ruột, tuyến gan.</a:t>
            </a:r>
            <a:r>
              <a:rPr lang="en-US" altLang="en-US" sz="1800" b="1">
                <a:latin typeface="Times New Roman" panose="02020603050405020304" pitchFamily="18" charset="0"/>
                <a:cs typeface="Times New Roman" panose="02020603050405020304" pitchFamily="18" charset="0"/>
              </a:rPr>
              <a:t> </a:t>
            </a:r>
          </a:p>
          <a:p>
            <a:pPr>
              <a:lnSpc>
                <a:spcPct val="150000"/>
              </a:lnSpc>
              <a:spcBef>
                <a:spcPct val="0"/>
              </a:spcBef>
              <a:buFontTx/>
              <a:buNone/>
            </a:pPr>
            <a:r>
              <a:rPr lang="en-US" altLang="en-US" sz="1800" b="1">
                <a:solidFill>
                  <a:srgbClr val="008000"/>
                </a:solidFill>
                <a:latin typeface="Times New Roman" panose="02020603050405020304" pitchFamily="18" charset="0"/>
                <a:cs typeface="Times New Roman" panose="02020603050405020304" pitchFamily="18" charset="0"/>
              </a:rPr>
              <a:t>- Thành ruột non</a:t>
            </a:r>
            <a:r>
              <a:rPr lang="en-US" altLang="en-US" sz="1800" b="1" smtClean="0">
                <a:solidFill>
                  <a:srgbClr val="008000"/>
                </a:solidFill>
                <a:latin typeface="Times New Roman" panose="02020603050405020304" pitchFamily="18" charset="0"/>
                <a:cs typeface="Times New Roman" panose="02020603050405020304" pitchFamily="18" charset="0"/>
              </a:rPr>
              <a:t>.</a:t>
            </a:r>
          </a:p>
          <a:p>
            <a:pPr>
              <a:lnSpc>
                <a:spcPct val="150000"/>
              </a:lnSpc>
              <a:spcBef>
                <a:spcPct val="0"/>
              </a:spcBef>
              <a:buFontTx/>
              <a:buNone/>
            </a:pPr>
            <a:endParaRPr lang="en-US" altLang="en-US" sz="1800" b="1" smtClean="0">
              <a:solidFill>
                <a:srgbClr val="008000"/>
              </a:solidFill>
              <a:latin typeface="Times New Roman" panose="02020603050405020304" pitchFamily="18" charset="0"/>
              <a:cs typeface="Times New Roman" panose="02020603050405020304" pitchFamily="18" charset="0"/>
            </a:endParaRPr>
          </a:p>
          <a:p>
            <a:pPr>
              <a:lnSpc>
                <a:spcPct val="150000"/>
              </a:lnSpc>
              <a:spcBef>
                <a:spcPct val="0"/>
              </a:spcBef>
              <a:buFontTx/>
              <a:buNone/>
            </a:pPr>
            <a:r>
              <a:rPr lang="en-US" altLang="en-US" sz="1800" b="1" smtClean="0">
                <a:solidFill>
                  <a:srgbClr val="A50021"/>
                </a:solidFill>
                <a:latin typeface="Times New Roman" panose="02020603050405020304" pitchFamily="18" charset="0"/>
                <a:cs typeface="Times New Roman" panose="02020603050405020304" pitchFamily="18" charset="0"/>
              </a:rPr>
              <a:t>- </a:t>
            </a:r>
            <a:r>
              <a:rPr lang="en-US" altLang="en-US" sz="1800" b="1">
                <a:solidFill>
                  <a:srgbClr val="A50021"/>
                </a:solidFill>
                <a:latin typeface="Times New Roman" panose="02020603050405020304" pitchFamily="18" charset="0"/>
                <a:cs typeface="Times New Roman" panose="02020603050405020304" pitchFamily="18" charset="0"/>
              </a:rPr>
              <a:t>Muối mật.</a:t>
            </a:r>
          </a:p>
        </p:txBody>
      </p:sp>
      <p:sp>
        <p:nvSpPr>
          <p:cNvPr id="6" name="Text Box 4"/>
          <p:cNvSpPr txBox="1">
            <a:spLocks noChangeArrowheads="1"/>
          </p:cNvSpPr>
          <p:nvPr/>
        </p:nvSpPr>
        <p:spPr bwMode="auto">
          <a:xfrm>
            <a:off x="7715024" y="1231900"/>
            <a:ext cx="2887662" cy="217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0"/>
              </a:spcBef>
              <a:buFontTx/>
              <a:buNone/>
            </a:pPr>
            <a:r>
              <a:rPr lang="en-US" altLang="en-US" sz="1800" b="1">
                <a:solidFill>
                  <a:srgbClr val="FF0000"/>
                </a:solidFill>
                <a:latin typeface="Times New Roman" panose="02020603050405020304" pitchFamily="18" charset="0"/>
                <a:cs typeface="Times New Roman" panose="02020603050405020304" pitchFamily="18" charset="0"/>
              </a:rPr>
              <a:t>- Hòa loãng thức ăn.</a:t>
            </a:r>
          </a:p>
          <a:p>
            <a:pPr>
              <a:lnSpc>
                <a:spcPct val="150000"/>
              </a:lnSpc>
              <a:spcBef>
                <a:spcPct val="0"/>
              </a:spcBef>
              <a:buFontTx/>
              <a:buNone/>
            </a:pPr>
            <a:r>
              <a:rPr lang="en-US" altLang="en-US" sz="1800" b="1">
                <a:solidFill>
                  <a:srgbClr val="008000"/>
                </a:solidFill>
                <a:latin typeface="Times New Roman" panose="02020603050405020304" pitchFamily="18" charset="0"/>
                <a:cs typeface="Times New Roman" panose="02020603050405020304" pitchFamily="18" charset="0"/>
              </a:rPr>
              <a:t>- Đảo trộn thức ăn làm thức ăn thấm đẫm dịch tiêu hóa.</a:t>
            </a:r>
          </a:p>
          <a:p>
            <a:pPr>
              <a:lnSpc>
                <a:spcPct val="150000"/>
              </a:lnSpc>
              <a:spcBef>
                <a:spcPct val="0"/>
              </a:spcBef>
              <a:buFontTx/>
              <a:buNone/>
            </a:pPr>
            <a:r>
              <a:rPr lang="en-US" altLang="en-US" sz="1800" b="1">
                <a:solidFill>
                  <a:srgbClr val="A50021"/>
                </a:solidFill>
                <a:latin typeface="Times New Roman" panose="02020603050405020304" pitchFamily="18" charset="0"/>
                <a:cs typeface="Times New Roman" panose="02020603050405020304" pitchFamily="18" charset="0"/>
              </a:rPr>
              <a:t>- Phân cắt nhỏ Lipit.</a:t>
            </a:r>
          </a:p>
        </p:txBody>
      </p:sp>
      <p:sp>
        <p:nvSpPr>
          <p:cNvPr id="7" name="Text Box 5"/>
          <p:cNvSpPr txBox="1">
            <a:spLocks noChangeArrowheads="1"/>
          </p:cNvSpPr>
          <p:nvPr/>
        </p:nvSpPr>
        <p:spPr bwMode="auto">
          <a:xfrm>
            <a:off x="3211286" y="3441700"/>
            <a:ext cx="2322513"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0"/>
              </a:spcBef>
              <a:buFontTx/>
              <a:buNone/>
            </a:pPr>
            <a:r>
              <a:rPr lang="en-US" altLang="en-US" sz="1800" b="1">
                <a:solidFill>
                  <a:srgbClr val="CC0099"/>
                </a:solidFill>
                <a:latin typeface="Times New Roman" panose="02020603050405020304" pitchFamily="18" charset="0"/>
                <a:cs typeface="Times New Roman" panose="02020603050405020304" pitchFamily="18" charset="0"/>
              </a:rPr>
              <a:t>- Enzim tác động lên tinh bột.</a:t>
            </a:r>
          </a:p>
          <a:p>
            <a:pPr>
              <a:lnSpc>
                <a:spcPct val="150000"/>
              </a:lnSpc>
              <a:spcBef>
                <a:spcPct val="0"/>
              </a:spcBef>
              <a:buFontTx/>
              <a:buNone/>
            </a:pPr>
            <a:r>
              <a:rPr lang="en-US" altLang="en-US" sz="1800" b="1">
                <a:solidFill>
                  <a:schemeClr val="hlink"/>
                </a:solidFill>
                <a:latin typeface="Times New Roman" panose="02020603050405020304" pitchFamily="18" charset="0"/>
                <a:cs typeface="Times New Roman" panose="02020603050405020304" pitchFamily="18" charset="0"/>
              </a:rPr>
              <a:t>- Enzim tác động lên Prôtêin.</a:t>
            </a:r>
          </a:p>
          <a:p>
            <a:pPr>
              <a:lnSpc>
                <a:spcPct val="150000"/>
              </a:lnSpc>
              <a:spcBef>
                <a:spcPct val="0"/>
              </a:spcBef>
              <a:buFontTx/>
              <a:buNone/>
            </a:pPr>
            <a:r>
              <a:rPr lang="en-US" altLang="en-US" sz="1800" b="1">
                <a:solidFill>
                  <a:srgbClr val="800000"/>
                </a:solidFill>
                <a:latin typeface="Times New Roman" panose="02020603050405020304" pitchFamily="18" charset="0"/>
                <a:cs typeface="Times New Roman" panose="02020603050405020304" pitchFamily="18" charset="0"/>
              </a:rPr>
              <a:t>- Enzim tác động lên Lipit.</a:t>
            </a:r>
          </a:p>
          <a:p>
            <a:pPr>
              <a:lnSpc>
                <a:spcPct val="150000"/>
              </a:lnSpc>
              <a:spcBef>
                <a:spcPct val="0"/>
              </a:spcBef>
              <a:buFontTx/>
              <a:buNone/>
            </a:pPr>
            <a:r>
              <a:rPr lang="en-US" altLang="en-US" sz="1800" b="1">
                <a:solidFill>
                  <a:schemeClr val="accent2"/>
                </a:solidFill>
                <a:latin typeface="Times New Roman" panose="02020603050405020304" pitchFamily="18" charset="0"/>
                <a:cs typeface="Times New Roman" panose="02020603050405020304" pitchFamily="18" charset="0"/>
              </a:rPr>
              <a:t>- Enzim tác động lên Nuclêic.</a:t>
            </a:r>
          </a:p>
        </p:txBody>
      </p:sp>
      <p:sp>
        <p:nvSpPr>
          <p:cNvPr id="8" name="Text Box 6"/>
          <p:cNvSpPr txBox="1">
            <a:spLocks noChangeArrowheads="1"/>
          </p:cNvSpPr>
          <p:nvPr/>
        </p:nvSpPr>
        <p:spPr bwMode="auto">
          <a:xfrm>
            <a:off x="5371874" y="3441700"/>
            <a:ext cx="2370137"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0"/>
              </a:spcBef>
              <a:buFontTx/>
              <a:buNone/>
            </a:pPr>
            <a:r>
              <a:rPr lang="en-US" altLang="en-US" sz="1800" b="1">
                <a:solidFill>
                  <a:srgbClr val="CC0099"/>
                </a:solidFill>
                <a:latin typeface="Times New Roman" panose="02020603050405020304" pitchFamily="18" charset="0"/>
                <a:cs typeface="Times New Roman" panose="02020603050405020304" pitchFamily="18" charset="0"/>
              </a:rPr>
              <a:t>- amilaza, mantaza</a:t>
            </a:r>
          </a:p>
          <a:p>
            <a:pPr>
              <a:lnSpc>
                <a:spcPct val="150000"/>
              </a:lnSpc>
              <a:spcBef>
                <a:spcPct val="0"/>
              </a:spcBef>
              <a:buFontTx/>
              <a:buNone/>
            </a:pPr>
            <a:endParaRPr lang="en-US" altLang="en-US" sz="1800" b="1">
              <a:solidFill>
                <a:schemeClr val="hlink"/>
              </a:solidFill>
              <a:latin typeface="Times New Roman" panose="02020603050405020304" pitchFamily="18" charset="0"/>
              <a:cs typeface="Times New Roman" panose="02020603050405020304" pitchFamily="18" charset="0"/>
            </a:endParaRPr>
          </a:p>
          <a:p>
            <a:pPr>
              <a:lnSpc>
                <a:spcPct val="150000"/>
              </a:lnSpc>
              <a:spcBef>
                <a:spcPct val="0"/>
              </a:spcBef>
              <a:buFontTx/>
              <a:buNone/>
            </a:pPr>
            <a:r>
              <a:rPr lang="en-US" altLang="en-US" sz="1800" b="1">
                <a:solidFill>
                  <a:schemeClr val="hlink"/>
                </a:solidFill>
                <a:latin typeface="Times New Roman" panose="02020603050405020304" pitchFamily="18" charset="0"/>
                <a:cs typeface="Times New Roman" panose="02020603050405020304" pitchFamily="18" charset="0"/>
              </a:rPr>
              <a:t>- Pepsin, tripsin, êripsin </a:t>
            </a:r>
          </a:p>
          <a:p>
            <a:pPr>
              <a:lnSpc>
                <a:spcPct val="150000"/>
              </a:lnSpc>
              <a:spcBef>
                <a:spcPct val="0"/>
              </a:spcBef>
              <a:buFontTx/>
              <a:buNone/>
            </a:pPr>
            <a:r>
              <a:rPr lang="en-US" altLang="en-US" sz="1800" b="1">
                <a:solidFill>
                  <a:srgbClr val="800000"/>
                </a:solidFill>
                <a:latin typeface="Times New Roman" panose="02020603050405020304" pitchFamily="18" charset="0"/>
                <a:cs typeface="Times New Roman" panose="02020603050405020304" pitchFamily="18" charset="0"/>
              </a:rPr>
              <a:t>- Lipaza</a:t>
            </a:r>
            <a:r>
              <a:rPr lang="vi-VN" altLang="en-US" sz="1800" b="1">
                <a:solidFill>
                  <a:srgbClr val="800000"/>
                </a:solidFill>
                <a:latin typeface="Times New Roman" panose="02020603050405020304" pitchFamily="18" charset="0"/>
                <a:cs typeface="Times New Roman" panose="02020603050405020304" pitchFamily="18" charset="0"/>
              </a:rPr>
              <a:t>, dịch mật</a:t>
            </a:r>
            <a:r>
              <a:rPr lang="en-US" altLang="en-US" sz="1800" b="1">
                <a:solidFill>
                  <a:srgbClr val="800000"/>
                </a:solidFill>
                <a:latin typeface="Times New Roman" panose="02020603050405020304" pitchFamily="18" charset="0"/>
                <a:cs typeface="Times New Roman" panose="02020603050405020304" pitchFamily="18" charset="0"/>
              </a:rPr>
              <a:t> </a:t>
            </a:r>
          </a:p>
          <a:p>
            <a:pPr>
              <a:lnSpc>
                <a:spcPct val="150000"/>
              </a:lnSpc>
              <a:spcBef>
                <a:spcPct val="0"/>
              </a:spcBef>
              <a:buFontTx/>
              <a:buNone/>
            </a:pPr>
            <a:endParaRPr lang="en-US" altLang="en-US" sz="1800" b="1">
              <a:solidFill>
                <a:srgbClr val="800000"/>
              </a:solidFill>
              <a:latin typeface="Times New Roman" panose="02020603050405020304" pitchFamily="18" charset="0"/>
              <a:cs typeface="Times New Roman" panose="02020603050405020304" pitchFamily="18" charset="0"/>
            </a:endParaRPr>
          </a:p>
          <a:p>
            <a:pPr>
              <a:lnSpc>
                <a:spcPct val="150000"/>
              </a:lnSpc>
              <a:spcBef>
                <a:spcPct val="0"/>
              </a:spcBef>
              <a:buFontTx/>
              <a:buNone/>
            </a:pPr>
            <a:r>
              <a:rPr lang="en-US" altLang="en-US" sz="1800" b="1">
                <a:solidFill>
                  <a:schemeClr val="accent2"/>
                </a:solidFill>
                <a:latin typeface="Times New Roman" panose="02020603050405020304" pitchFamily="18" charset="0"/>
                <a:cs typeface="Times New Roman" panose="02020603050405020304" pitchFamily="18" charset="0"/>
              </a:rPr>
              <a:t>- Nucleaza </a:t>
            </a:r>
          </a:p>
        </p:txBody>
      </p:sp>
      <p:sp>
        <p:nvSpPr>
          <p:cNvPr id="9" name="Text Box 7"/>
          <p:cNvSpPr txBox="1">
            <a:spLocks noChangeArrowheads="1"/>
          </p:cNvSpPr>
          <p:nvPr/>
        </p:nvSpPr>
        <p:spPr bwMode="auto">
          <a:xfrm>
            <a:off x="7843611" y="3441700"/>
            <a:ext cx="3063875"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0"/>
              </a:spcBef>
              <a:buFontTx/>
              <a:buNone/>
            </a:pPr>
            <a:r>
              <a:rPr lang="en-US" altLang="en-US" sz="1800" b="1">
                <a:solidFill>
                  <a:srgbClr val="CC0099"/>
                </a:solidFill>
                <a:latin typeface="Times New Roman" panose="02020603050405020304" pitchFamily="18" charset="0"/>
                <a:cs typeface="Times New Roman" panose="02020603050405020304" pitchFamily="18" charset="0"/>
              </a:rPr>
              <a:t>- Tinh bột và đường đôi </a:t>
            </a:r>
            <a:r>
              <a:rPr lang="en-US" altLang="en-US" sz="1800" b="1">
                <a:solidFill>
                  <a:srgbClr val="CC0099"/>
                </a:solidFill>
                <a:latin typeface="Times New Roman" panose="02020603050405020304" pitchFamily="18" charset="0"/>
                <a:cs typeface="Times New Roman" panose="02020603050405020304" pitchFamily="18" charset="0"/>
                <a:sym typeface="Symbol" panose="05050102010706020507" pitchFamily="18" charset="2"/>
              </a:rPr>
              <a:t> đường đơn.</a:t>
            </a:r>
          </a:p>
          <a:p>
            <a:pPr>
              <a:lnSpc>
                <a:spcPct val="150000"/>
              </a:lnSpc>
              <a:spcBef>
                <a:spcPct val="0"/>
              </a:spcBef>
              <a:buFontTx/>
              <a:buChar char="-"/>
            </a:pPr>
            <a:r>
              <a:rPr lang="en-US" altLang="en-US" sz="1800" b="1">
                <a:solidFill>
                  <a:schemeClr val="hlink"/>
                </a:solidFill>
                <a:latin typeface="Times New Roman" panose="02020603050405020304" pitchFamily="18" charset="0"/>
                <a:cs typeface="Times New Roman" panose="02020603050405020304" pitchFamily="18" charset="0"/>
                <a:sym typeface="Symbol" panose="05050102010706020507" pitchFamily="18" charset="2"/>
              </a:rPr>
              <a:t>Prôtêin  Axit amin.</a:t>
            </a:r>
          </a:p>
          <a:p>
            <a:pPr>
              <a:lnSpc>
                <a:spcPct val="150000"/>
              </a:lnSpc>
              <a:spcBef>
                <a:spcPct val="0"/>
              </a:spcBef>
              <a:buFontTx/>
              <a:buNone/>
            </a:pPr>
            <a:endParaRPr lang="en-US" altLang="en-US" sz="1800" b="1">
              <a:solidFill>
                <a:schemeClr val="hlink"/>
              </a:solidFill>
              <a:latin typeface="Times New Roman" panose="02020603050405020304" pitchFamily="18" charset="0"/>
              <a:cs typeface="Times New Roman" panose="02020603050405020304" pitchFamily="18" charset="0"/>
              <a:sym typeface="Symbol" panose="05050102010706020507" pitchFamily="18" charset="2"/>
            </a:endParaRPr>
          </a:p>
          <a:p>
            <a:pPr>
              <a:lnSpc>
                <a:spcPct val="150000"/>
              </a:lnSpc>
              <a:spcBef>
                <a:spcPct val="0"/>
              </a:spcBef>
              <a:buFontTx/>
              <a:buNone/>
            </a:pPr>
            <a:r>
              <a:rPr lang="en-US" altLang="en-US" sz="1800" b="1">
                <a:solidFill>
                  <a:srgbClr val="800000"/>
                </a:solidFill>
                <a:latin typeface="Times New Roman" panose="02020603050405020304" pitchFamily="18" charset="0"/>
                <a:cs typeface="Times New Roman" panose="02020603050405020304" pitchFamily="18" charset="0"/>
                <a:sym typeface="Symbol" panose="05050102010706020507" pitchFamily="18" charset="2"/>
              </a:rPr>
              <a:t>- Lipit (giọt nhỏ)  Axit béo và Grixêrin.</a:t>
            </a:r>
          </a:p>
          <a:p>
            <a:pPr>
              <a:lnSpc>
                <a:spcPct val="150000"/>
              </a:lnSpc>
              <a:spcBef>
                <a:spcPct val="0"/>
              </a:spcBef>
              <a:buFontTx/>
              <a:buNone/>
            </a:pPr>
            <a:r>
              <a:rPr lang="en-US" altLang="en-US" sz="1800" b="1">
                <a:solidFill>
                  <a:schemeClr val="accent2"/>
                </a:solidFill>
                <a:latin typeface="Times New Roman" panose="02020603050405020304" pitchFamily="18" charset="0"/>
                <a:cs typeface="Times New Roman" panose="02020603050405020304" pitchFamily="18" charset="0"/>
                <a:sym typeface="Symbol" panose="05050102010706020507" pitchFamily="18" charset="2"/>
              </a:rPr>
              <a:t>- Axit Nuclêic  thành phần Nuclêôtit.</a:t>
            </a:r>
          </a:p>
        </p:txBody>
      </p:sp>
      <p:sp>
        <p:nvSpPr>
          <p:cNvPr id="10" name="Rectangle 9"/>
          <p:cNvSpPr>
            <a:spLocks noChangeArrowheads="1"/>
          </p:cNvSpPr>
          <p:nvPr/>
        </p:nvSpPr>
        <p:spPr bwMode="auto">
          <a:xfrm>
            <a:off x="1763486" y="3822700"/>
            <a:ext cx="1438275" cy="229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buFontTx/>
              <a:buNone/>
            </a:pPr>
            <a:endParaRPr lang="en-US" altLang="en-US" sz="1800" b="1">
              <a:solidFill>
                <a:schemeClr val="accent2"/>
              </a:solidFill>
              <a:latin typeface="Times New Roman" panose="02020603050405020304" pitchFamily="18" charset="0"/>
              <a:cs typeface="Times New Roman" panose="02020603050405020304" pitchFamily="18" charset="0"/>
            </a:endParaRPr>
          </a:p>
          <a:p>
            <a:pPr algn="ctr" eaLnBrk="1" hangingPunct="1">
              <a:lnSpc>
                <a:spcPct val="150000"/>
              </a:lnSpc>
              <a:buFontTx/>
              <a:buNone/>
            </a:pPr>
            <a:endParaRPr lang="en-US" altLang="en-US" sz="1800" b="1">
              <a:solidFill>
                <a:schemeClr val="accent2"/>
              </a:solidFill>
              <a:latin typeface="Times New Roman" panose="02020603050405020304" pitchFamily="18" charset="0"/>
              <a:cs typeface="Times New Roman" panose="02020603050405020304" pitchFamily="18" charset="0"/>
            </a:endParaRPr>
          </a:p>
          <a:p>
            <a:pPr algn="ctr" eaLnBrk="1" hangingPunct="1">
              <a:lnSpc>
                <a:spcPct val="150000"/>
              </a:lnSpc>
              <a:buFontTx/>
              <a:buNone/>
            </a:pPr>
            <a:r>
              <a:rPr lang="en-US" altLang="en-US" sz="1800" b="1">
                <a:solidFill>
                  <a:schemeClr val="accent2"/>
                </a:solidFill>
                <a:latin typeface="Times New Roman" panose="02020603050405020304" pitchFamily="18" charset="0"/>
                <a:cs typeface="Times New Roman" panose="02020603050405020304" pitchFamily="18" charset="0"/>
              </a:rPr>
              <a:t>Biến đổi</a:t>
            </a:r>
          </a:p>
          <a:p>
            <a:pPr algn="ctr" eaLnBrk="1" hangingPunct="1">
              <a:lnSpc>
                <a:spcPct val="150000"/>
              </a:lnSpc>
              <a:buFontTx/>
              <a:buNone/>
            </a:pPr>
            <a:r>
              <a:rPr lang="en-US" altLang="en-US" sz="1800" b="1">
                <a:solidFill>
                  <a:schemeClr val="accent2"/>
                </a:solidFill>
                <a:latin typeface="Times New Roman" panose="02020603050405020304" pitchFamily="18" charset="0"/>
                <a:cs typeface="Times New Roman" panose="02020603050405020304" pitchFamily="18" charset="0"/>
              </a:rPr>
              <a:t> hóa học</a:t>
            </a:r>
          </a:p>
          <a:p>
            <a:pPr algn="ctr" eaLnBrk="1" hangingPunct="1">
              <a:lnSpc>
                <a:spcPct val="150000"/>
              </a:lnSpc>
              <a:buFontTx/>
              <a:buNone/>
            </a:pPr>
            <a:endParaRPr lang="en-US" altLang="en-US" sz="1800" b="1">
              <a:solidFill>
                <a:schemeClr val="accent2"/>
              </a:solidFill>
              <a:latin typeface="Times New Roman" panose="02020603050405020304" pitchFamily="18" charset="0"/>
              <a:cs typeface="Times New Roman" panose="02020603050405020304" pitchFamily="18" charset="0"/>
            </a:endParaRPr>
          </a:p>
        </p:txBody>
      </p:sp>
      <p:sp>
        <p:nvSpPr>
          <p:cNvPr id="11" name="Rectangle 10"/>
          <p:cNvSpPr>
            <a:spLocks noChangeArrowheads="1"/>
          </p:cNvSpPr>
          <p:nvPr/>
        </p:nvSpPr>
        <p:spPr bwMode="auto">
          <a:xfrm>
            <a:off x="1776186" y="1549400"/>
            <a:ext cx="1438275" cy="172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buFontTx/>
              <a:buNone/>
            </a:pPr>
            <a:endParaRPr lang="en-US" altLang="en-US" sz="1800" b="1">
              <a:solidFill>
                <a:schemeClr val="accent2"/>
              </a:solidFill>
              <a:latin typeface="Times New Roman" panose="02020603050405020304" pitchFamily="18" charset="0"/>
              <a:cs typeface="Times New Roman" panose="02020603050405020304" pitchFamily="18" charset="0"/>
            </a:endParaRPr>
          </a:p>
          <a:p>
            <a:pPr algn="ctr" eaLnBrk="1" hangingPunct="1">
              <a:lnSpc>
                <a:spcPct val="150000"/>
              </a:lnSpc>
              <a:buFontTx/>
              <a:buNone/>
            </a:pPr>
            <a:r>
              <a:rPr lang="en-US" altLang="en-US" sz="1800" b="1">
                <a:solidFill>
                  <a:schemeClr val="accent2"/>
                </a:solidFill>
                <a:latin typeface="Times New Roman" panose="02020603050405020304" pitchFamily="18" charset="0"/>
                <a:cs typeface="Times New Roman" panose="02020603050405020304" pitchFamily="18" charset="0"/>
              </a:rPr>
              <a:t>Biến đổi </a:t>
            </a:r>
          </a:p>
          <a:p>
            <a:pPr algn="ctr" eaLnBrk="1" hangingPunct="1">
              <a:lnSpc>
                <a:spcPct val="150000"/>
              </a:lnSpc>
              <a:buFontTx/>
              <a:buNone/>
            </a:pPr>
            <a:r>
              <a:rPr lang="en-US" altLang="en-US" sz="1800" b="1">
                <a:solidFill>
                  <a:schemeClr val="accent2"/>
                </a:solidFill>
                <a:latin typeface="Times New Roman" panose="02020603050405020304" pitchFamily="18" charset="0"/>
                <a:cs typeface="Times New Roman" panose="02020603050405020304" pitchFamily="18" charset="0"/>
              </a:rPr>
              <a:t>lí học</a:t>
            </a:r>
          </a:p>
        </p:txBody>
      </p:sp>
      <p:sp>
        <p:nvSpPr>
          <p:cNvPr id="12" name="Rectangle 11"/>
          <p:cNvSpPr>
            <a:spLocks noChangeArrowheads="1"/>
          </p:cNvSpPr>
          <p:nvPr/>
        </p:nvSpPr>
        <p:spPr bwMode="auto">
          <a:xfrm>
            <a:off x="7970611" y="-292100"/>
            <a:ext cx="2646363" cy="138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buFontTx/>
              <a:buNone/>
            </a:pPr>
            <a:endParaRPr lang="en-US" altLang="en-US" sz="1800" b="1">
              <a:solidFill>
                <a:schemeClr val="hlink"/>
              </a:solidFill>
              <a:latin typeface="Times New Roman" panose="02020603050405020304" pitchFamily="18" charset="0"/>
              <a:cs typeface="Times New Roman" panose="02020603050405020304" pitchFamily="18" charset="0"/>
            </a:endParaRPr>
          </a:p>
          <a:p>
            <a:pPr algn="ctr" eaLnBrk="1" hangingPunct="1">
              <a:lnSpc>
                <a:spcPct val="150000"/>
              </a:lnSpc>
              <a:buFontTx/>
              <a:buNone/>
            </a:pPr>
            <a:r>
              <a:rPr lang="en-US" altLang="en-US" sz="1800" b="1">
                <a:solidFill>
                  <a:schemeClr val="hlink"/>
                </a:solidFill>
                <a:latin typeface="Times New Roman" panose="02020603050405020304" pitchFamily="18" charset="0"/>
                <a:cs typeface="Times New Roman" panose="02020603050405020304" pitchFamily="18" charset="0"/>
              </a:rPr>
              <a:t>Tác dụng của hoạt động</a:t>
            </a:r>
          </a:p>
          <a:p>
            <a:pPr algn="ctr" eaLnBrk="1" hangingPunct="1">
              <a:lnSpc>
                <a:spcPct val="150000"/>
              </a:lnSpc>
              <a:buFontTx/>
              <a:buNone/>
            </a:pPr>
            <a:endParaRPr lang="en-US" altLang="en-US" sz="1800" b="1">
              <a:solidFill>
                <a:schemeClr val="hlink"/>
              </a:solidFill>
              <a:latin typeface="Times New Roman" panose="02020603050405020304" pitchFamily="18" charset="0"/>
              <a:cs typeface="Times New Roman" panose="02020603050405020304" pitchFamily="18" charset="0"/>
            </a:endParaRPr>
          </a:p>
        </p:txBody>
      </p:sp>
      <p:sp>
        <p:nvSpPr>
          <p:cNvPr id="13" name="Rectangle 12"/>
          <p:cNvSpPr>
            <a:spLocks noChangeArrowheads="1"/>
          </p:cNvSpPr>
          <p:nvPr/>
        </p:nvSpPr>
        <p:spPr bwMode="auto">
          <a:xfrm>
            <a:off x="5387749" y="153988"/>
            <a:ext cx="2386012" cy="138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buFontTx/>
              <a:buNone/>
            </a:pPr>
            <a:r>
              <a:rPr lang="en-US" altLang="en-US" sz="1800" b="1">
                <a:solidFill>
                  <a:schemeClr val="hlink"/>
                </a:solidFill>
                <a:latin typeface="Times New Roman" panose="02020603050405020304" pitchFamily="18" charset="0"/>
                <a:cs typeface="Times New Roman" panose="02020603050405020304" pitchFamily="18" charset="0"/>
              </a:rPr>
              <a:t>Cơ quan, tế bào thực hiện</a:t>
            </a:r>
          </a:p>
          <a:p>
            <a:pPr algn="ctr" eaLnBrk="1" hangingPunct="1">
              <a:lnSpc>
                <a:spcPct val="150000"/>
              </a:lnSpc>
              <a:buFontTx/>
              <a:buNone/>
            </a:pPr>
            <a:endParaRPr lang="en-US" altLang="en-US" sz="1800" b="1">
              <a:solidFill>
                <a:schemeClr val="hlink"/>
              </a:solidFill>
              <a:latin typeface="Times New Roman" panose="02020603050405020304" pitchFamily="18" charset="0"/>
              <a:cs typeface="Times New Roman" panose="02020603050405020304" pitchFamily="18" charset="0"/>
            </a:endParaRPr>
          </a:p>
        </p:txBody>
      </p:sp>
      <p:sp>
        <p:nvSpPr>
          <p:cNvPr id="14" name="Rectangle 13"/>
          <p:cNvSpPr>
            <a:spLocks noChangeArrowheads="1"/>
          </p:cNvSpPr>
          <p:nvPr/>
        </p:nvSpPr>
        <p:spPr bwMode="auto">
          <a:xfrm>
            <a:off x="3211286" y="88900"/>
            <a:ext cx="2362200" cy="138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buFontTx/>
              <a:buNone/>
            </a:pPr>
            <a:r>
              <a:rPr lang="en-US" altLang="en-US" sz="1800" b="1">
                <a:solidFill>
                  <a:schemeClr val="hlink"/>
                </a:solidFill>
                <a:latin typeface="Times New Roman" panose="02020603050405020304" pitchFamily="18" charset="0"/>
                <a:cs typeface="Times New Roman" panose="02020603050405020304" pitchFamily="18" charset="0"/>
              </a:rPr>
              <a:t>Hoạt động </a:t>
            </a:r>
          </a:p>
          <a:p>
            <a:pPr algn="ctr" eaLnBrk="1" hangingPunct="1">
              <a:lnSpc>
                <a:spcPct val="150000"/>
              </a:lnSpc>
              <a:buFontTx/>
              <a:buNone/>
            </a:pPr>
            <a:r>
              <a:rPr lang="en-US" altLang="en-US" sz="1800" b="1">
                <a:solidFill>
                  <a:schemeClr val="hlink"/>
                </a:solidFill>
                <a:latin typeface="Times New Roman" panose="02020603050405020304" pitchFamily="18" charset="0"/>
                <a:cs typeface="Times New Roman" panose="02020603050405020304" pitchFamily="18" charset="0"/>
              </a:rPr>
              <a:t>tham gia</a:t>
            </a:r>
          </a:p>
          <a:p>
            <a:pPr algn="ctr" eaLnBrk="1" hangingPunct="1">
              <a:lnSpc>
                <a:spcPct val="150000"/>
              </a:lnSpc>
              <a:buFontTx/>
              <a:buNone/>
            </a:pPr>
            <a:endParaRPr lang="en-US" altLang="en-US" sz="1800" b="1">
              <a:solidFill>
                <a:schemeClr val="hlink"/>
              </a:solidFill>
              <a:latin typeface="Times New Roman" panose="02020603050405020304" pitchFamily="18" charset="0"/>
              <a:cs typeface="Times New Roman" panose="02020603050405020304" pitchFamily="18" charset="0"/>
            </a:endParaRPr>
          </a:p>
        </p:txBody>
      </p:sp>
      <p:sp>
        <p:nvSpPr>
          <p:cNvPr id="15" name="Rectangle 14"/>
          <p:cNvSpPr>
            <a:spLocks noChangeArrowheads="1"/>
          </p:cNvSpPr>
          <p:nvPr/>
        </p:nvSpPr>
        <p:spPr bwMode="auto">
          <a:xfrm>
            <a:off x="1839686" y="60325"/>
            <a:ext cx="1438275" cy="138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CC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buFontTx/>
              <a:buNone/>
            </a:pPr>
            <a:r>
              <a:rPr lang="en-US" altLang="en-US" sz="1800" b="1">
                <a:solidFill>
                  <a:srgbClr val="D60093"/>
                </a:solidFill>
                <a:latin typeface="Times New Roman" panose="02020603050405020304" pitchFamily="18" charset="0"/>
                <a:cs typeface="Times New Roman" panose="02020603050405020304" pitchFamily="18" charset="0"/>
              </a:rPr>
              <a:t>Biến đổi thức ăn ở ruột non</a:t>
            </a:r>
          </a:p>
          <a:p>
            <a:pPr algn="ctr" eaLnBrk="1" hangingPunct="1">
              <a:lnSpc>
                <a:spcPct val="150000"/>
              </a:lnSpc>
              <a:buFontTx/>
              <a:buNone/>
            </a:pPr>
            <a:endParaRPr lang="en-US" altLang="en-US" sz="1800" b="1">
              <a:solidFill>
                <a:srgbClr val="D60093"/>
              </a:solidFill>
              <a:latin typeface="Times New Roman" panose="02020603050405020304" pitchFamily="18" charset="0"/>
              <a:cs typeface="Times New Roman" panose="02020603050405020304" pitchFamily="18" charset="0"/>
            </a:endParaRPr>
          </a:p>
        </p:txBody>
      </p:sp>
      <p:sp>
        <p:nvSpPr>
          <p:cNvPr id="16" name="Line 15"/>
          <p:cNvSpPr>
            <a:spLocks noChangeShapeType="1"/>
          </p:cNvSpPr>
          <p:nvPr/>
        </p:nvSpPr>
        <p:spPr bwMode="auto">
          <a:xfrm>
            <a:off x="1839686" y="88900"/>
            <a:ext cx="9067800" cy="0"/>
          </a:xfrm>
          <a:prstGeom prst="line">
            <a:avLst/>
          </a:prstGeom>
          <a:noFill/>
          <a:ln w="28575" cap="sq">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6"/>
          <p:cNvSpPr>
            <a:spLocks noChangeShapeType="1"/>
          </p:cNvSpPr>
          <p:nvPr/>
        </p:nvSpPr>
        <p:spPr bwMode="auto">
          <a:xfrm flipV="1">
            <a:off x="1821430" y="1254126"/>
            <a:ext cx="9104312" cy="41274"/>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7"/>
          <p:cNvSpPr>
            <a:spLocks noChangeShapeType="1"/>
          </p:cNvSpPr>
          <p:nvPr/>
        </p:nvSpPr>
        <p:spPr bwMode="auto">
          <a:xfrm>
            <a:off x="1760311" y="3441700"/>
            <a:ext cx="9144000" cy="0"/>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8"/>
          <p:cNvSpPr>
            <a:spLocks noChangeShapeType="1"/>
          </p:cNvSpPr>
          <p:nvPr/>
        </p:nvSpPr>
        <p:spPr bwMode="auto">
          <a:xfrm>
            <a:off x="1763486" y="6794500"/>
            <a:ext cx="9144000" cy="0"/>
          </a:xfrm>
          <a:prstGeom prst="line">
            <a:avLst/>
          </a:prstGeom>
          <a:noFill/>
          <a:ln w="28575" cap="sq">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9"/>
          <p:cNvSpPr>
            <a:spLocks noChangeShapeType="1"/>
          </p:cNvSpPr>
          <p:nvPr/>
        </p:nvSpPr>
        <p:spPr bwMode="auto">
          <a:xfrm flipH="1">
            <a:off x="1760311" y="74613"/>
            <a:ext cx="76200" cy="6734175"/>
          </a:xfrm>
          <a:prstGeom prst="line">
            <a:avLst/>
          </a:prstGeom>
          <a:noFill/>
          <a:ln w="28575" cap="sq">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20"/>
          <p:cNvSpPr>
            <a:spLocks noChangeShapeType="1"/>
          </p:cNvSpPr>
          <p:nvPr/>
        </p:nvSpPr>
        <p:spPr bwMode="auto">
          <a:xfrm flipH="1">
            <a:off x="3201761" y="88900"/>
            <a:ext cx="9525" cy="6705600"/>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21"/>
          <p:cNvSpPr>
            <a:spLocks noChangeShapeType="1"/>
          </p:cNvSpPr>
          <p:nvPr/>
        </p:nvSpPr>
        <p:spPr bwMode="auto">
          <a:xfrm>
            <a:off x="5344886" y="103188"/>
            <a:ext cx="0" cy="6691312"/>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2"/>
          <p:cNvSpPr>
            <a:spLocks noChangeShapeType="1"/>
          </p:cNvSpPr>
          <p:nvPr/>
        </p:nvSpPr>
        <p:spPr bwMode="auto">
          <a:xfrm>
            <a:off x="7730899" y="88900"/>
            <a:ext cx="11112" cy="6705600"/>
          </a:xfrm>
          <a:prstGeom prst="line">
            <a:avLst/>
          </a:prstGeom>
          <a:noFill/>
          <a:ln w="28575">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3"/>
          <p:cNvSpPr>
            <a:spLocks noChangeShapeType="1"/>
          </p:cNvSpPr>
          <p:nvPr/>
        </p:nvSpPr>
        <p:spPr bwMode="auto">
          <a:xfrm>
            <a:off x="10907486" y="88900"/>
            <a:ext cx="0" cy="6553200"/>
          </a:xfrm>
          <a:prstGeom prst="line">
            <a:avLst/>
          </a:prstGeom>
          <a:noFill/>
          <a:ln w="28575" cap="sq">
            <a:solidFill>
              <a:srgbClr val="99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64439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barn(inVertic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barn(inVertical)">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barn(inVertical)">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barn(inVertical)">
                                      <p:cBhvr>
                                        <p:cTn id="42" dur="500"/>
                                        <p:tgtEl>
                                          <p:spTgt spid="5">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barn(inVertical)">
                                      <p:cBhvr>
                                        <p:cTn id="47" dur="500"/>
                                        <p:tgtEl>
                                          <p:spTgt spid="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7">
                                            <p:txEl>
                                              <p:pRg st="0" end="0"/>
                                            </p:txEl>
                                          </p:spTgt>
                                        </p:tgtEl>
                                        <p:attrNameLst>
                                          <p:attrName>style.visibility</p:attrName>
                                        </p:attrNameLst>
                                      </p:cBhvr>
                                      <p:to>
                                        <p:strVal val="visible"/>
                                      </p:to>
                                    </p:set>
                                    <p:animEffect transition="in" filter="barn(inVertical)">
                                      <p:cBhvr>
                                        <p:cTn id="52" dur="500"/>
                                        <p:tgtEl>
                                          <p:spTgt spid="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8">
                                            <p:txEl>
                                              <p:pRg st="0" end="0"/>
                                            </p:txEl>
                                          </p:spTgt>
                                        </p:tgtEl>
                                        <p:attrNameLst>
                                          <p:attrName>style.visibility</p:attrName>
                                        </p:attrNameLst>
                                      </p:cBhvr>
                                      <p:to>
                                        <p:strVal val="visible"/>
                                      </p:to>
                                    </p:set>
                                    <p:animEffect transition="in" filter="barn(inVertical)">
                                      <p:cBhvr>
                                        <p:cTn id="57" dur="500"/>
                                        <p:tgtEl>
                                          <p:spTgt spid="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9">
                                            <p:txEl>
                                              <p:pRg st="0" end="0"/>
                                            </p:txEl>
                                          </p:spTgt>
                                        </p:tgtEl>
                                        <p:attrNameLst>
                                          <p:attrName>style.visibility</p:attrName>
                                        </p:attrNameLst>
                                      </p:cBhvr>
                                      <p:to>
                                        <p:strVal val="visible"/>
                                      </p:to>
                                    </p:set>
                                    <p:animEffect transition="in" filter="barn(inVertical)">
                                      <p:cBhvr>
                                        <p:cTn id="62" dur="500"/>
                                        <p:tgtEl>
                                          <p:spTgt spid="9">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7">
                                            <p:txEl>
                                              <p:pRg st="1" end="1"/>
                                            </p:txEl>
                                          </p:spTgt>
                                        </p:tgtEl>
                                        <p:attrNameLst>
                                          <p:attrName>style.visibility</p:attrName>
                                        </p:attrNameLst>
                                      </p:cBhvr>
                                      <p:to>
                                        <p:strVal val="visible"/>
                                      </p:to>
                                    </p:set>
                                    <p:animEffect transition="in" filter="barn(inVertical)">
                                      <p:cBhvr>
                                        <p:cTn id="67" dur="500"/>
                                        <p:tgtEl>
                                          <p:spTgt spid="7">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8">
                                            <p:txEl>
                                              <p:pRg st="2" end="2"/>
                                            </p:txEl>
                                          </p:spTgt>
                                        </p:tgtEl>
                                        <p:attrNameLst>
                                          <p:attrName>style.visibility</p:attrName>
                                        </p:attrNameLst>
                                      </p:cBhvr>
                                      <p:to>
                                        <p:strVal val="visible"/>
                                      </p:to>
                                    </p:set>
                                    <p:animEffect transition="in" filter="barn(inVertical)">
                                      <p:cBhvr>
                                        <p:cTn id="72" dur="500"/>
                                        <p:tgtEl>
                                          <p:spTgt spid="8">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9">
                                            <p:txEl>
                                              <p:pRg st="1" end="1"/>
                                            </p:txEl>
                                          </p:spTgt>
                                        </p:tgtEl>
                                        <p:attrNameLst>
                                          <p:attrName>style.visibility</p:attrName>
                                        </p:attrNameLst>
                                      </p:cBhvr>
                                      <p:to>
                                        <p:strVal val="visible"/>
                                      </p:to>
                                    </p:set>
                                    <p:animEffect transition="in" filter="barn(inVertical)">
                                      <p:cBhvr>
                                        <p:cTn id="77" dur="500"/>
                                        <p:tgtEl>
                                          <p:spTgt spid="9">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7">
                                            <p:txEl>
                                              <p:pRg st="2" end="2"/>
                                            </p:txEl>
                                          </p:spTgt>
                                        </p:tgtEl>
                                        <p:attrNameLst>
                                          <p:attrName>style.visibility</p:attrName>
                                        </p:attrNameLst>
                                      </p:cBhvr>
                                      <p:to>
                                        <p:strVal val="visible"/>
                                      </p:to>
                                    </p:set>
                                    <p:animEffect transition="in" filter="barn(inVertical)">
                                      <p:cBhvr>
                                        <p:cTn id="82" dur="500"/>
                                        <p:tgtEl>
                                          <p:spTgt spid="7">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8">
                                            <p:txEl>
                                              <p:pRg st="3" end="3"/>
                                            </p:txEl>
                                          </p:spTgt>
                                        </p:tgtEl>
                                        <p:attrNameLst>
                                          <p:attrName>style.visibility</p:attrName>
                                        </p:attrNameLst>
                                      </p:cBhvr>
                                      <p:to>
                                        <p:strVal val="visible"/>
                                      </p:to>
                                    </p:set>
                                    <p:animEffect transition="in" filter="barn(inVertical)">
                                      <p:cBhvr>
                                        <p:cTn id="87" dur="500"/>
                                        <p:tgtEl>
                                          <p:spTgt spid="8">
                                            <p:txEl>
                                              <p:pRg st="3" end="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9">
                                            <p:txEl>
                                              <p:pRg st="3" end="3"/>
                                            </p:txEl>
                                          </p:spTgt>
                                        </p:tgtEl>
                                        <p:attrNameLst>
                                          <p:attrName>style.visibility</p:attrName>
                                        </p:attrNameLst>
                                      </p:cBhvr>
                                      <p:to>
                                        <p:strVal val="visible"/>
                                      </p:to>
                                    </p:set>
                                    <p:animEffect transition="in" filter="barn(inVertical)">
                                      <p:cBhvr>
                                        <p:cTn id="92" dur="500"/>
                                        <p:tgtEl>
                                          <p:spTgt spid="9">
                                            <p:txEl>
                                              <p:pRg st="3" end="3"/>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7">
                                            <p:txEl>
                                              <p:pRg st="3" end="3"/>
                                            </p:txEl>
                                          </p:spTgt>
                                        </p:tgtEl>
                                        <p:attrNameLst>
                                          <p:attrName>style.visibility</p:attrName>
                                        </p:attrNameLst>
                                      </p:cBhvr>
                                      <p:to>
                                        <p:strVal val="visible"/>
                                      </p:to>
                                    </p:set>
                                    <p:animEffect transition="in" filter="barn(inVertical)">
                                      <p:cBhvr>
                                        <p:cTn id="97" dur="500"/>
                                        <p:tgtEl>
                                          <p:spTgt spid="7">
                                            <p:txEl>
                                              <p:pRg st="3" end="3"/>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8">
                                            <p:txEl>
                                              <p:pRg st="5" end="5"/>
                                            </p:txEl>
                                          </p:spTgt>
                                        </p:tgtEl>
                                        <p:attrNameLst>
                                          <p:attrName>style.visibility</p:attrName>
                                        </p:attrNameLst>
                                      </p:cBhvr>
                                      <p:to>
                                        <p:strVal val="visible"/>
                                      </p:to>
                                    </p:set>
                                    <p:animEffect transition="in" filter="barn(inVertical)">
                                      <p:cBhvr>
                                        <p:cTn id="102" dur="500"/>
                                        <p:tgtEl>
                                          <p:spTgt spid="8">
                                            <p:txEl>
                                              <p:pRg st="5" end="5"/>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9">
                                            <p:txEl>
                                              <p:pRg st="4" end="4"/>
                                            </p:txEl>
                                          </p:spTgt>
                                        </p:tgtEl>
                                        <p:attrNameLst>
                                          <p:attrName>style.visibility</p:attrName>
                                        </p:attrNameLst>
                                      </p:cBhvr>
                                      <p:to>
                                        <p:strVal val="visible"/>
                                      </p:to>
                                    </p:set>
                                    <p:animEffect transition="in" filter="barn(inVertical)">
                                      <p:cBhvr>
                                        <p:cTn id="10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a:off x="201567" y="220729"/>
            <a:ext cx="5311775" cy="688975"/>
            <a:chOff x="720" y="1392"/>
            <a:chExt cx="4058" cy="480"/>
          </a:xfrm>
        </p:grpSpPr>
        <p:sp>
          <p:nvSpPr>
            <p:cNvPr id="5" name="AutoShape 4"/>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nvGrpSpPr>
            <p:cNvPr id="6" name="Group 5"/>
            <p:cNvGrpSpPr>
              <a:grpSpLocks/>
            </p:cNvGrpSpPr>
            <p:nvPr/>
          </p:nvGrpSpPr>
          <p:grpSpPr bwMode="auto">
            <a:xfrm>
              <a:off x="730" y="1407"/>
              <a:ext cx="4043" cy="444"/>
              <a:chOff x="744" y="1407"/>
              <a:chExt cx="3988" cy="444"/>
            </a:xfrm>
          </p:grpSpPr>
          <p:sp>
            <p:nvSpPr>
              <p:cNvPr id="7" name="AutoShape 6"/>
              <p:cNvSpPr>
                <a:spLocks noChangeArrowheads="1"/>
              </p:cNvSpPr>
              <p:nvPr/>
            </p:nvSpPr>
            <p:spPr bwMode="gray">
              <a:xfrm>
                <a:off x="744" y="1736"/>
                <a:ext cx="3988" cy="115"/>
              </a:xfrm>
              <a:prstGeom prst="roundRect">
                <a:avLst>
                  <a:gd name="adj" fmla="val 50000"/>
                </a:avLst>
              </a:prstGeom>
              <a:gradFill rotWithShape="1">
                <a:gsLst>
                  <a:gs pos="0">
                    <a:schemeClr val="accent2">
                      <a:alpha val="0"/>
                    </a:schemeClr>
                  </a:gs>
                  <a:gs pos="100000">
                    <a:schemeClr val="accent2">
                      <a:gamma/>
                      <a:tint val="0"/>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8" name="AutoShape 7"/>
              <p:cNvSpPr>
                <a:spLocks noChangeArrowheads="1"/>
              </p:cNvSpPr>
              <p:nvPr/>
            </p:nvSpPr>
            <p:spPr bwMode="gray">
              <a:xfrm>
                <a:off x="744" y="1407"/>
                <a:ext cx="3988" cy="115"/>
              </a:xfrm>
              <a:prstGeom prst="roundRect">
                <a:avLst>
                  <a:gd name="adj" fmla="val 50000"/>
                </a:avLst>
              </a:prstGeom>
              <a:gradFill rotWithShape="1">
                <a:gsLst>
                  <a:gs pos="0">
                    <a:schemeClr val="accent2">
                      <a:gamma/>
                      <a:tint val="0"/>
                      <a:invGamma/>
                    </a:schemeClr>
                  </a:gs>
                  <a:gs pos="100000">
                    <a:schemeClr val="accent2">
                      <a:alpha val="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grpSp>
      <p:sp>
        <p:nvSpPr>
          <p:cNvPr id="9" name="Text Box 24"/>
          <p:cNvSpPr txBox="1">
            <a:spLocks noChangeArrowheads="1"/>
          </p:cNvSpPr>
          <p:nvPr/>
        </p:nvSpPr>
        <p:spPr bwMode="white">
          <a:xfrm>
            <a:off x="679405" y="328679"/>
            <a:ext cx="449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alpha val="50000"/>
                    </a:srgbClr>
                  </a:outerShdw>
                </a:effectLst>
              </a14:hiddenEffects>
            </a:ext>
          </a:extLst>
        </p:spPr>
        <p:txBody>
          <a:bodyPr>
            <a:spAutoFit/>
          </a:bodyPr>
          <a:ls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spcBef>
                <a:spcPct val="50000"/>
              </a:spcBef>
              <a:buClr>
                <a:schemeClr val="tx1"/>
              </a:buClr>
            </a:pPr>
            <a:r>
              <a:rPr lang="en-US" altLang="en-US" sz="2400" b="1" smtClean="0">
                <a:solidFill>
                  <a:schemeClr val="bg1"/>
                </a:solidFill>
                <a:cs typeface="Arial" panose="020B0604020202020204" pitchFamily="34" charset="0"/>
              </a:rPr>
              <a:t>Tiêu hóa ở ruột non</a:t>
            </a:r>
            <a:endParaRPr lang="en-US" altLang="en-US" sz="2400" b="1">
              <a:solidFill>
                <a:schemeClr val="bg1"/>
              </a:solidFill>
              <a:cs typeface="Arial" panose="020B0604020202020204" pitchFamily="34" charset="0"/>
            </a:endParaRPr>
          </a:p>
        </p:txBody>
      </p:sp>
      <p:sp>
        <p:nvSpPr>
          <p:cNvPr id="10" name="Text Box 33"/>
          <p:cNvSpPr txBox="1">
            <a:spLocks noChangeArrowheads="1"/>
          </p:cNvSpPr>
          <p:nvPr/>
        </p:nvSpPr>
        <p:spPr bwMode="white">
          <a:xfrm>
            <a:off x="214657" y="322328"/>
            <a:ext cx="6286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spcBef>
                <a:spcPct val="50000"/>
              </a:spcBef>
            </a:pPr>
            <a:r>
              <a:rPr lang="en-US" altLang="en-US" sz="2400" b="1" smtClean="0">
                <a:solidFill>
                  <a:schemeClr val="bg1"/>
                </a:solidFill>
                <a:cs typeface="Arial" panose="020B0604020202020204" pitchFamily="34" charset="0"/>
              </a:rPr>
              <a:t>IV</a:t>
            </a:r>
            <a:endParaRPr lang="en-US" altLang="en-US" sz="2400" b="1">
              <a:solidFill>
                <a:schemeClr val="bg1"/>
              </a:solidFill>
              <a:cs typeface="Arial" panose="020B0604020202020204" pitchFamily="34" charset="0"/>
            </a:endParaRPr>
          </a:p>
        </p:txBody>
      </p:sp>
      <p:sp>
        <p:nvSpPr>
          <p:cNvPr id="11" name="AutoShape 2"/>
          <p:cNvSpPr>
            <a:spLocks noChangeArrowheads="1"/>
          </p:cNvSpPr>
          <p:nvPr/>
        </p:nvSpPr>
        <p:spPr bwMode="gray">
          <a:xfrm>
            <a:off x="311105" y="1045336"/>
            <a:ext cx="5073650" cy="503238"/>
          </a:xfrm>
          <a:prstGeom prst="roundRect">
            <a:avLst>
              <a:gd name="adj" fmla="val 50000"/>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 name="Group 19"/>
          <p:cNvGrpSpPr>
            <a:grpSpLocks/>
          </p:cNvGrpSpPr>
          <p:nvPr/>
        </p:nvGrpSpPr>
        <p:grpSpPr bwMode="auto">
          <a:xfrm>
            <a:off x="231730" y="1027874"/>
            <a:ext cx="523875" cy="527050"/>
            <a:chOff x="1188" y="2532"/>
            <a:chExt cx="330" cy="332"/>
          </a:xfrm>
        </p:grpSpPr>
        <p:sp>
          <p:nvSpPr>
            <p:cNvPr id="13" name="Oval 20"/>
            <p:cNvSpPr>
              <a:spLocks noChangeArrowheads="1"/>
            </p:cNvSpPr>
            <p:nvPr/>
          </p:nvSpPr>
          <p:spPr bwMode="gray">
            <a:xfrm>
              <a:off x="1188" y="2533"/>
              <a:ext cx="330" cy="331"/>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4" name="Picture 21" descr="dr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1190" y="2532"/>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 Box 22"/>
          <p:cNvSpPr txBox="1">
            <a:spLocks noChangeArrowheads="1"/>
          </p:cNvSpPr>
          <p:nvPr/>
        </p:nvSpPr>
        <p:spPr bwMode="gray">
          <a:xfrm>
            <a:off x="277768" y="996124"/>
            <a:ext cx="3270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smtClean="0">
                <a:solidFill>
                  <a:srgbClr val="FFFFFF"/>
                </a:solidFill>
                <a:cs typeface="Arial" panose="020B0604020202020204" pitchFamily="34" charset="0"/>
              </a:rPr>
              <a:t>2</a:t>
            </a:r>
            <a:endParaRPr lang="en-US" altLang="en-US" sz="3200" b="1" i="1">
              <a:solidFill>
                <a:srgbClr val="FFFFFF"/>
              </a:solidFill>
              <a:cs typeface="Arial" panose="020B0604020202020204" pitchFamily="34" charset="0"/>
            </a:endParaRPr>
          </a:p>
        </p:txBody>
      </p:sp>
      <p:sp>
        <p:nvSpPr>
          <p:cNvPr id="16" name="Text Box 26"/>
          <p:cNvSpPr txBox="1">
            <a:spLocks noChangeArrowheads="1"/>
          </p:cNvSpPr>
          <p:nvPr/>
        </p:nvSpPr>
        <p:spPr bwMode="gray">
          <a:xfrm>
            <a:off x="806405" y="1067561"/>
            <a:ext cx="436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alpha val="50000"/>
                    </a:srgbClr>
                  </a:outerShdw>
                </a:effectLst>
              </a14:hiddenEffects>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286000" indent="-457200">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a:spcBef>
                <a:spcPct val="50000"/>
              </a:spcBef>
              <a:buClr>
                <a:schemeClr val="tx1"/>
              </a:buClr>
            </a:pPr>
            <a:r>
              <a:rPr lang="en-US" altLang="en-US" sz="2400" b="1" smtClean="0">
                <a:cs typeface="Arial" panose="020B0604020202020204" pitchFamily="34" charset="0"/>
              </a:rPr>
              <a:t>Tiêu hóa ở ruột non</a:t>
            </a:r>
            <a:endParaRPr lang="en-US" altLang="en-US" sz="2400" b="1">
              <a:cs typeface="Arial" panose="020B0604020202020204" pitchFamily="34" charset="0"/>
            </a:endParaRPr>
          </a:p>
        </p:txBody>
      </p:sp>
      <p:sp>
        <p:nvSpPr>
          <p:cNvPr id="17" name="AutoShape 3"/>
          <p:cNvSpPr>
            <a:spLocks noChangeArrowheads="1"/>
          </p:cNvSpPr>
          <p:nvPr/>
        </p:nvSpPr>
        <p:spPr bwMode="gray">
          <a:xfrm>
            <a:off x="381895" y="1993781"/>
            <a:ext cx="5927375" cy="4028196"/>
          </a:xfrm>
          <a:prstGeom prst="roundRect">
            <a:avLst>
              <a:gd name="adj" fmla="val 16667"/>
            </a:avLst>
          </a:prstGeom>
          <a:gradFill rotWithShape="1">
            <a:gsLst>
              <a:gs pos="0">
                <a:srgbClr val="EAEAEA">
                  <a:gamma/>
                  <a:tint val="29412"/>
                  <a:invGamma/>
                </a:srgbClr>
              </a:gs>
              <a:gs pos="100000">
                <a:srgbClr val="EAEAEA"/>
              </a:gs>
            </a:gsLst>
            <a:lin ang="5400000" scaled="1"/>
          </a:gradFill>
          <a:ln w="1905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grpSp>
        <p:nvGrpSpPr>
          <p:cNvPr id="18" name="Group 11"/>
          <p:cNvGrpSpPr>
            <a:grpSpLocks/>
          </p:cNvGrpSpPr>
          <p:nvPr/>
        </p:nvGrpSpPr>
        <p:grpSpPr bwMode="auto">
          <a:xfrm>
            <a:off x="1175048" y="1849773"/>
            <a:ext cx="4052249" cy="563433"/>
            <a:chOff x="720" y="1392"/>
            <a:chExt cx="4058" cy="480"/>
          </a:xfrm>
        </p:grpSpPr>
        <p:sp>
          <p:nvSpPr>
            <p:cNvPr id="19" name="AutoShape 12"/>
            <p:cNvSpPr>
              <a:spLocks noChangeArrowheads="1"/>
            </p:cNvSpPr>
            <p:nvPr/>
          </p:nvSpPr>
          <p:spPr bwMode="gray">
            <a:xfrm>
              <a:off x="720" y="1392"/>
              <a:ext cx="4058" cy="480"/>
            </a:xfrm>
            <a:prstGeom prst="roundRect">
              <a:avLst>
                <a:gd name="adj" fmla="val 17509"/>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grpSp>
          <p:nvGrpSpPr>
            <p:cNvPr id="20" name="Group 13"/>
            <p:cNvGrpSpPr>
              <a:grpSpLocks/>
            </p:cNvGrpSpPr>
            <p:nvPr/>
          </p:nvGrpSpPr>
          <p:grpSpPr bwMode="auto">
            <a:xfrm>
              <a:off x="730" y="1407"/>
              <a:ext cx="4043" cy="444"/>
              <a:chOff x="744" y="1407"/>
              <a:chExt cx="3988" cy="444"/>
            </a:xfrm>
          </p:grpSpPr>
          <p:sp>
            <p:nvSpPr>
              <p:cNvPr id="21" name="AutoShape 14"/>
              <p:cNvSpPr>
                <a:spLocks noChangeArrowheads="1"/>
              </p:cNvSpPr>
              <p:nvPr/>
            </p:nvSpPr>
            <p:spPr bwMode="gray">
              <a:xfrm>
                <a:off x="744" y="1736"/>
                <a:ext cx="3988" cy="115"/>
              </a:xfrm>
              <a:prstGeom prst="roundRect">
                <a:avLst>
                  <a:gd name="adj" fmla="val 50000"/>
                </a:avLst>
              </a:prstGeom>
              <a:gradFill rotWithShape="1">
                <a:gsLst>
                  <a:gs pos="0">
                    <a:schemeClr val="accent1">
                      <a:alpha val="0"/>
                    </a:schemeClr>
                  </a:gs>
                  <a:gs pos="100000">
                    <a:schemeClr val="accent1">
                      <a:gamma/>
                      <a:tint val="38039"/>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22" name="AutoShape 15"/>
              <p:cNvSpPr>
                <a:spLocks noChangeArrowheads="1"/>
              </p:cNvSpPr>
              <p:nvPr/>
            </p:nvSpPr>
            <p:spPr bwMode="gray">
              <a:xfrm>
                <a:off x="744" y="1407"/>
                <a:ext cx="3988" cy="115"/>
              </a:xfrm>
              <a:prstGeom prst="roundRect">
                <a:avLst>
                  <a:gd name="adj" fmla="val 50000"/>
                </a:avLst>
              </a:prstGeom>
              <a:gradFill rotWithShape="1">
                <a:gsLst>
                  <a:gs pos="0">
                    <a:schemeClr val="accent1">
                      <a:gamma/>
                      <a:tint val="34902"/>
                      <a:invGamma/>
                    </a:schemeClr>
                  </a:gs>
                  <a:gs pos="100000">
                    <a:schemeClr val="accent1">
                      <a:alpha val="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grpSp>
      </p:grpSp>
      <p:sp>
        <p:nvSpPr>
          <p:cNvPr id="23" name="Rectangle 23"/>
          <p:cNvSpPr>
            <a:spLocks noChangeArrowheads="1"/>
          </p:cNvSpPr>
          <p:nvPr/>
        </p:nvSpPr>
        <p:spPr bwMode="gray">
          <a:xfrm>
            <a:off x="2082433" y="1874540"/>
            <a:ext cx="2698573" cy="461665"/>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buClr>
                <a:srgbClr val="1F3F5F"/>
              </a:buClr>
            </a:pPr>
            <a:r>
              <a:rPr lang="en-US" altLang="en-US" sz="2400">
                <a:solidFill>
                  <a:srgbClr val="FFFFFF"/>
                </a:solidFill>
                <a:latin typeface="Arial" panose="020B0604020202020204" pitchFamily="34" charset="0"/>
                <a:cs typeface="Arial" panose="020B0604020202020204" pitchFamily="34" charset="0"/>
              </a:rPr>
              <a:t> </a:t>
            </a:r>
            <a:r>
              <a:rPr lang="en-US" altLang="en-US" sz="2400" smtClean="0">
                <a:solidFill>
                  <a:srgbClr val="FFFFFF"/>
                </a:solidFill>
                <a:latin typeface="Arial" panose="020B0604020202020204" pitchFamily="34" charset="0"/>
                <a:cs typeface="Arial" panose="020B0604020202020204" pitchFamily="34" charset="0"/>
              </a:rPr>
              <a:t>Biến đổi lí học</a:t>
            </a:r>
            <a:endParaRPr lang="en-US" altLang="en-US" sz="2400">
              <a:solidFill>
                <a:srgbClr val="FFFFFF"/>
              </a:solidFill>
              <a:latin typeface="Arial" panose="020B0604020202020204" pitchFamily="34" charset="0"/>
              <a:cs typeface="Arial" panose="020B0604020202020204" pitchFamily="34" charset="0"/>
            </a:endParaRPr>
          </a:p>
        </p:txBody>
      </p:sp>
      <p:sp>
        <p:nvSpPr>
          <p:cNvPr id="24" name="Rectangle 27"/>
          <p:cNvSpPr>
            <a:spLocks noChangeArrowheads="1"/>
          </p:cNvSpPr>
          <p:nvPr/>
        </p:nvSpPr>
        <p:spPr bwMode="auto">
          <a:xfrm>
            <a:off x="486221" y="2374599"/>
            <a:ext cx="5823049" cy="456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eaLnBrk="0" hangingPunct="0">
              <a:lnSpc>
                <a:spcPct val="110000"/>
              </a:lnSpc>
              <a:buFontTx/>
              <a:buChar char="-"/>
            </a:pPr>
            <a:r>
              <a:rPr lang="en-US" altLang="en-US" sz="2400" b="0" smtClean="0">
                <a:latin typeface="Arial" panose="020B0604020202020204" pitchFamily="34" charset="0"/>
                <a:cs typeface="Arial" panose="020B0604020202020204" pitchFamily="34" charset="0"/>
              </a:rPr>
              <a:t>Gan tiết </a:t>
            </a:r>
            <a:r>
              <a:rPr lang="en-US" altLang="en-US" sz="2400" b="0" smtClean="0">
                <a:solidFill>
                  <a:srgbClr val="FF0000"/>
                </a:solidFill>
                <a:latin typeface="Arial" panose="020B0604020202020204" pitchFamily="34" charset="0"/>
                <a:cs typeface="Arial" panose="020B0604020202020204" pitchFamily="34" charset="0"/>
              </a:rPr>
              <a:t>dịch mật </a:t>
            </a:r>
            <a:r>
              <a:rPr lang="en-US" altLang="en-US" sz="2400" b="0" smtClean="0">
                <a:latin typeface="Arial" panose="020B0604020202020204" pitchFamily="34" charset="0"/>
                <a:cs typeface="Arial" panose="020B0604020202020204" pitchFamily="34" charset="0"/>
              </a:rPr>
              <a:t>dự trữ trong túi mật, tuyến tụy tiết </a:t>
            </a:r>
            <a:r>
              <a:rPr lang="en-US" altLang="en-US" sz="2400" b="0" smtClean="0">
                <a:solidFill>
                  <a:srgbClr val="FF0000"/>
                </a:solidFill>
                <a:latin typeface="Arial" panose="020B0604020202020204" pitchFamily="34" charset="0"/>
                <a:cs typeface="Arial" panose="020B0604020202020204" pitchFamily="34" charset="0"/>
              </a:rPr>
              <a:t>dịch tụy</a:t>
            </a:r>
            <a:r>
              <a:rPr lang="en-US" altLang="en-US" sz="2400" b="0" smtClean="0">
                <a:latin typeface="Arial" panose="020B0604020202020204" pitchFamily="34" charset="0"/>
                <a:cs typeface="Arial" panose="020B0604020202020204" pitchFamily="34" charset="0"/>
              </a:rPr>
              <a:t>, tuyến ruột tiết </a:t>
            </a:r>
            <a:r>
              <a:rPr lang="en-US" altLang="en-US" sz="2400" b="0" smtClean="0">
                <a:solidFill>
                  <a:srgbClr val="FF0000"/>
                </a:solidFill>
                <a:latin typeface="Arial" panose="020B0604020202020204" pitchFamily="34" charset="0"/>
                <a:cs typeface="Arial" panose="020B0604020202020204" pitchFamily="34" charset="0"/>
              </a:rPr>
              <a:t>dịch ruột </a:t>
            </a:r>
            <a:r>
              <a:rPr lang="en-US" altLang="en-US" sz="2400" b="0" smtClean="0">
                <a:latin typeface="Arial" panose="020B0604020202020204" pitchFamily="34" charset="0"/>
                <a:cs typeface="Arial" panose="020B0604020202020204" pitchFamily="34" charset="0"/>
              </a:rPr>
              <a:t>đổ vào ruột non.</a:t>
            </a:r>
          </a:p>
          <a:p>
            <a:pPr marL="342900" indent="-342900" eaLnBrk="0" hangingPunct="0">
              <a:lnSpc>
                <a:spcPct val="110000"/>
              </a:lnSpc>
              <a:buFontTx/>
              <a:buChar char="-"/>
            </a:pPr>
            <a:r>
              <a:rPr lang="en-US" altLang="en-US" sz="2400" smtClean="0">
                <a:latin typeface="Arial" panose="020B0604020202020204" pitchFamily="34" charset="0"/>
                <a:cs typeface="Arial" panose="020B0604020202020204" pitchFamily="34" charset="0"/>
              </a:rPr>
              <a:t>Sự </a:t>
            </a:r>
            <a:r>
              <a:rPr lang="en-US" altLang="en-US" sz="2400" smtClean="0">
                <a:solidFill>
                  <a:srgbClr val="FF0000"/>
                </a:solidFill>
                <a:latin typeface="Arial" panose="020B0604020202020204" pitchFamily="34" charset="0"/>
                <a:cs typeface="Arial" panose="020B0604020202020204" pitchFamily="34" charset="0"/>
              </a:rPr>
              <a:t>co bóp </a:t>
            </a:r>
            <a:r>
              <a:rPr lang="en-US" altLang="en-US" sz="2400" smtClean="0">
                <a:latin typeface="Arial" panose="020B0604020202020204" pitchFamily="34" charset="0"/>
                <a:cs typeface="Arial" panose="020B0604020202020204" pitchFamily="34" charset="0"/>
              </a:rPr>
              <a:t>và </a:t>
            </a:r>
            <a:r>
              <a:rPr lang="en-US" altLang="en-US" sz="2400" smtClean="0">
                <a:solidFill>
                  <a:srgbClr val="FF0000"/>
                </a:solidFill>
                <a:latin typeface="Arial" panose="020B0604020202020204" pitchFamily="34" charset="0"/>
                <a:cs typeface="Arial" panose="020B0604020202020204" pitchFamily="34" charset="0"/>
              </a:rPr>
              <a:t>đẩy</a:t>
            </a:r>
            <a:r>
              <a:rPr lang="en-US" altLang="en-US" sz="2400" smtClean="0">
                <a:latin typeface="Arial" panose="020B0604020202020204" pitchFamily="34" charset="0"/>
                <a:cs typeface="Arial" panose="020B0604020202020204" pitchFamily="34" charset="0"/>
              </a:rPr>
              <a:t> thức ăn dần trong ruột nhờ hoạt động của các </a:t>
            </a:r>
            <a:r>
              <a:rPr lang="en-US" altLang="en-US" sz="2400" smtClean="0">
                <a:solidFill>
                  <a:srgbClr val="FF0000"/>
                </a:solidFill>
                <a:latin typeface="Arial" panose="020B0604020202020204" pitchFamily="34" charset="0"/>
                <a:cs typeface="Arial" panose="020B0604020202020204" pitchFamily="34" charset="0"/>
              </a:rPr>
              <a:t>cơ ở thành ruột non.</a:t>
            </a:r>
          </a:p>
          <a:p>
            <a:pPr marL="342900" indent="-342900" eaLnBrk="0" hangingPunct="0">
              <a:lnSpc>
                <a:spcPct val="110000"/>
              </a:lnSpc>
              <a:buFontTx/>
              <a:buChar char="-"/>
            </a:pPr>
            <a:r>
              <a:rPr lang="en-US" altLang="en-US" sz="2400" b="0" smtClean="0">
                <a:latin typeface="Arial" panose="020B0604020202020204" pitchFamily="34" charset="0"/>
                <a:cs typeface="Arial" panose="020B0604020202020204" pitchFamily="34" charset="0"/>
              </a:rPr>
              <a:t>Nhũ tương hóa </a:t>
            </a:r>
            <a:r>
              <a:rPr lang="en-US" altLang="en-US" sz="2400" b="0" smtClean="0">
                <a:solidFill>
                  <a:srgbClr val="FF0000"/>
                </a:solidFill>
                <a:latin typeface="Arial" panose="020B0604020202020204" pitchFamily="34" charset="0"/>
                <a:cs typeface="Arial" panose="020B0604020202020204" pitchFamily="34" charset="0"/>
              </a:rPr>
              <a:t>lipid</a:t>
            </a:r>
            <a:r>
              <a:rPr lang="en-US" altLang="en-US" sz="2400" b="0" smtClean="0">
                <a:latin typeface="Arial" panose="020B0604020202020204" pitchFamily="34" charset="0"/>
                <a:cs typeface="Arial" panose="020B0604020202020204" pitchFamily="34" charset="0"/>
              </a:rPr>
              <a:t> của dịch mật thành các giọt lipid nhỏ</a:t>
            </a:r>
          </a:p>
          <a:p>
            <a:pPr marL="342900" indent="-342900" eaLnBrk="0" hangingPunct="0">
              <a:lnSpc>
                <a:spcPct val="110000"/>
              </a:lnSpc>
              <a:buFontTx/>
              <a:buChar char="-"/>
            </a:pPr>
            <a:endParaRPr lang="en-US" altLang="en-US" sz="2400" b="0" smtClean="0">
              <a:latin typeface="Arial" panose="020B0604020202020204" pitchFamily="34" charset="0"/>
              <a:cs typeface="Arial" panose="020B0604020202020204" pitchFamily="34" charset="0"/>
            </a:endParaRPr>
          </a:p>
          <a:p>
            <a:pPr marL="342900" indent="-342900" eaLnBrk="0" hangingPunct="0">
              <a:lnSpc>
                <a:spcPct val="110000"/>
              </a:lnSpc>
              <a:buFontTx/>
              <a:buChar char="-"/>
            </a:pPr>
            <a:endParaRPr lang="en-US" altLang="en-US" sz="2400" b="0" smtClean="0">
              <a:latin typeface="Arial" panose="020B0604020202020204" pitchFamily="34" charset="0"/>
              <a:cs typeface="Arial" panose="020B0604020202020204" pitchFamily="34" charset="0"/>
            </a:endParaRPr>
          </a:p>
          <a:p>
            <a:pPr marL="342900" indent="-342900" eaLnBrk="0" hangingPunct="0">
              <a:lnSpc>
                <a:spcPct val="110000"/>
              </a:lnSpc>
              <a:buFontTx/>
              <a:buChar char="-"/>
            </a:pPr>
            <a:endParaRPr lang="en-US" altLang="en-US" sz="2400" b="0" smtClean="0">
              <a:latin typeface="Arial" panose="020B0604020202020204" pitchFamily="34" charset="0"/>
              <a:cs typeface="Arial" panose="020B0604020202020204" pitchFamily="34" charset="0"/>
            </a:endParaRPr>
          </a:p>
        </p:txBody>
      </p:sp>
      <p:sp>
        <p:nvSpPr>
          <p:cNvPr id="25" name="AutoShape 4"/>
          <p:cNvSpPr>
            <a:spLocks noChangeArrowheads="1"/>
          </p:cNvSpPr>
          <p:nvPr/>
        </p:nvSpPr>
        <p:spPr bwMode="gray">
          <a:xfrm>
            <a:off x="6522610" y="1993781"/>
            <a:ext cx="5495220" cy="4028196"/>
          </a:xfrm>
          <a:prstGeom prst="roundRect">
            <a:avLst>
              <a:gd name="adj" fmla="val 16667"/>
            </a:avLst>
          </a:prstGeom>
          <a:gradFill rotWithShape="1">
            <a:gsLst>
              <a:gs pos="0">
                <a:srgbClr val="EAEAEA">
                  <a:gamma/>
                  <a:tint val="29412"/>
                  <a:invGamma/>
                </a:srgbClr>
              </a:gs>
              <a:gs pos="100000">
                <a:srgbClr val="EAEAEA"/>
              </a:gs>
            </a:gsLst>
            <a:lin ang="5400000" scaled="1"/>
          </a:gradFill>
          <a:ln w="1905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grpSp>
        <p:nvGrpSpPr>
          <p:cNvPr id="26" name="Group 6"/>
          <p:cNvGrpSpPr>
            <a:grpSpLocks/>
          </p:cNvGrpSpPr>
          <p:nvPr/>
        </p:nvGrpSpPr>
        <p:grpSpPr bwMode="auto">
          <a:xfrm>
            <a:off x="7298451" y="1779629"/>
            <a:ext cx="4055035" cy="572970"/>
            <a:chOff x="720" y="1392"/>
            <a:chExt cx="4058" cy="480"/>
          </a:xfrm>
        </p:grpSpPr>
        <p:sp>
          <p:nvSpPr>
            <p:cNvPr id="27" name="AutoShape 7"/>
            <p:cNvSpPr>
              <a:spLocks noChangeArrowheads="1"/>
            </p:cNvSpPr>
            <p:nvPr/>
          </p:nvSpPr>
          <p:spPr bwMode="gray">
            <a:xfrm>
              <a:off x="720" y="1392"/>
              <a:ext cx="4058" cy="480"/>
            </a:xfrm>
            <a:prstGeom prst="roundRect">
              <a:avLst>
                <a:gd name="adj" fmla="val 17509"/>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grpSp>
          <p:nvGrpSpPr>
            <p:cNvPr id="28" name="Group 8"/>
            <p:cNvGrpSpPr>
              <a:grpSpLocks/>
            </p:cNvGrpSpPr>
            <p:nvPr/>
          </p:nvGrpSpPr>
          <p:grpSpPr bwMode="auto">
            <a:xfrm>
              <a:off x="730" y="1407"/>
              <a:ext cx="4043" cy="444"/>
              <a:chOff x="744" y="1407"/>
              <a:chExt cx="3988" cy="444"/>
            </a:xfrm>
          </p:grpSpPr>
          <p:sp>
            <p:nvSpPr>
              <p:cNvPr id="29" name="AutoShape 9"/>
              <p:cNvSpPr>
                <a:spLocks noChangeArrowheads="1"/>
              </p:cNvSpPr>
              <p:nvPr/>
            </p:nvSpPr>
            <p:spPr bwMode="gray">
              <a:xfrm>
                <a:off x="744" y="1736"/>
                <a:ext cx="3988" cy="115"/>
              </a:xfrm>
              <a:prstGeom prst="roundRect">
                <a:avLst>
                  <a:gd name="adj" fmla="val 50000"/>
                </a:avLst>
              </a:prstGeom>
              <a:gradFill rotWithShape="1">
                <a:gsLst>
                  <a:gs pos="0">
                    <a:schemeClr val="folHlink">
                      <a:alpha val="0"/>
                    </a:schemeClr>
                  </a:gs>
                  <a:gs pos="100000">
                    <a:schemeClr val="folHlink">
                      <a:gamma/>
                      <a:tint val="34902"/>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30" name="AutoShape 10"/>
              <p:cNvSpPr>
                <a:spLocks noChangeArrowheads="1"/>
              </p:cNvSpPr>
              <p:nvPr/>
            </p:nvSpPr>
            <p:spPr bwMode="gray">
              <a:xfrm>
                <a:off x="744" y="1407"/>
                <a:ext cx="3988" cy="115"/>
              </a:xfrm>
              <a:prstGeom prst="roundRect">
                <a:avLst>
                  <a:gd name="adj" fmla="val 50000"/>
                </a:avLst>
              </a:prstGeom>
              <a:gradFill rotWithShape="1">
                <a:gsLst>
                  <a:gs pos="0">
                    <a:schemeClr val="folHlink">
                      <a:gamma/>
                      <a:tint val="38039"/>
                      <a:invGamma/>
                    </a:schemeClr>
                  </a:gs>
                  <a:gs pos="100000">
                    <a:schemeClr val="folHlink">
                      <a:alpha val="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grpSp>
      </p:grpSp>
      <p:sp>
        <p:nvSpPr>
          <p:cNvPr id="31" name="Rectangle 22"/>
          <p:cNvSpPr>
            <a:spLocks noChangeArrowheads="1"/>
          </p:cNvSpPr>
          <p:nvPr/>
        </p:nvSpPr>
        <p:spPr bwMode="gray">
          <a:xfrm>
            <a:off x="7785162" y="1827091"/>
            <a:ext cx="3081611" cy="461665"/>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buClr>
                <a:srgbClr val="1F3F5F"/>
              </a:buClr>
            </a:pPr>
            <a:r>
              <a:rPr lang="en-US" altLang="en-US" sz="2400">
                <a:solidFill>
                  <a:srgbClr val="FFFFFF"/>
                </a:solidFill>
                <a:latin typeface="Arial" panose="020B0604020202020204" pitchFamily="34" charset="0"/>
                <a:cs typeface="Arial" panose="020B0604020202020204" pitchFamily="34" charset="0"/>
              </a:rPr>
              <a:t> </a:t>
            </a:r>
            <a:r>
              <a:rPr lang="en-US" altLang="en-US" sz="2400" smtClean="0">
                <a:solidFill>
                  <a:srgbClr val="FFFFFF"/>
                </a:solidFill>
                <a:latin typeface="Arial" panose="020B0604020202020204" pitchFamily="34" charset="0"/>
                <a:cs typeface="Arial" panose="020B0604020202020204" pitchFamily="34" charset="0"/>
              </a:rPr>
              <a:t>Biến đổi hóa học</a:t>
            </a:r>
            <a:endParaRPr lang="en-US" altLang="en-US" sz="2400">
              <a:solidFill>
                <a:srgbClr val="FFFFFF"/>
              </a:solidFill>
              <a:latin typeface="Arial" panose="020B0604020202020204" pitchFamily="34" charset="0"/>
              <a:cs typeface="Arial" panose="020B0604020202020204" pitchFamily="34" charset="0"/>
            </a:endParaRPr>
          </a:p>
        </p:txBody>
      </p:sp>
      <p:sp>
        <p:nvSpPr>
          <p:cNvPr id="2" name="Rectangle 1"/>
          <p:cNvSpPr/>
          <p:nvPr/>
        </p:nvSpPr>
        <p:spPr>
          <a:xfrm>
            <a:off x="6675120" y="2454050"/>
            <a:ext cx="5251269" cy="2677656"/>
          </a:xfrm>
          <a:prstGeom prst="rect">
            <a:avLst/>
          </a:prstGeom>
        </p:spPr>
        <p:txBody>
          <a:bodyPr wrap="square">
            <a:spAutoFit/>
          </a:bodyPr>
          <a:lstStyle/>
          <a:p>
            <a:r>
              <a:rPr lang="vi-VN" sz="240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Dưới tác dụng của các enzyme</a:t>
            </a:r>
            <a:r>
              <a:rPr lang="en-US" sz="2400">
                <a:latin typeface="Arial" panose="020B0604020202020204" pitchFamily="34" charset="0"/>
                <a:cs typeface="Arial" panose="020B0604020202020204" pitchFamily="34" charset="0"/>
              </a:rPr>
              <a:t>:</a:t>
            </a:r>
            <a:endParaRPr lang="vi-VN" sz="2400">
              <a:latin typeface="Arial" panose="020B0604020202020204" pitchFamily="34" charset="0"/>
              <a:cs typeface="Arial" panose="020B0604020202020204" pitchFamily="34" charset="0"/>
            </a:endParaRPr>
          </a:p>
          <a:p>
            <a:r>
              <a:rPr lang="vi-VN" sz="2400" smtClean="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Tinh bột và đường đôi thành </a:t>
            </a:r>
            <a:r>
              <a:rPr lang="vi-VN" sz="2400">
                <a:solidFill>
                  <a:srgbClr val="FF0000"/>
                </a:solidFill>
                <a:latin typeface="Arial" panose="020B0604020202020204" pitchFamily="34" charset="0"/>
                <a:cs typeface="Arial" panose="020B0604020202020204" pitchFamily="34" charset="0"/>
              </a:rPr>
              <a:t>đường đơn</a:t>
            </a:r>
            <a:r>
              <a:rPr lang="vi-VN" sz="2400">
                <a:latin typeface="Arial" panose="020B0604020202020204" pitchFamily="34" charset="0"/>
                <a:cs typeface="Arial" panose="020B0604020202020204" pitchFamily="34" charset="0"/>
              </a:rPr>
              <a:t>.</a:t>
            </a:r>
          </a:p>
          <a:p>
            <a:r>
              <a:rPr lang="vi-VN" sz="2400" smtClean="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Protein </a:t>
            </a:r>
            <a:r>
              <a:rPr lang="en-US" sz="2400" smtClean="0">
                <a:latin typeface="Arial" panose="020B0604020202020204" pitchFamily="34" charset="0"/>
                <a:cs typeface="Arial" panose="020B0604020202020204" pitchFamily="34" charset="0"/>
              </a:rPr>
              <a:t>chuỗi dài và Protein chuỗi ngắn</a:t>
            </a:r>
            <a:r>
              <a:rPr lang="vi-VN" sz="2400" smtClean="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thành </a:t>
            </a:r>
            <a:r>
              <a:rPr lang="en-US" sz="2400" smtClean="0">
                <a:solidFill>
                  <a:srgbClr val="FF0000"/>
                </a:solidFill>
                <a:latin typeface="Arial" panose="020B0604020202020204" pitchFamily="34" charset="0"/>
                <a:cs typeface="Arial" panose="020B0604020202020204" pitchFamily="34" charset="0"/>
              </a:rPr>
              <a:t>axit amin</a:t>
            </a:r>
            <a:endParaRPr lang="vi-VN" sz="2400">
              <a:solidFill>
                <a:srgbClr val="FF0000"/>
              </a:solidFill>
              <a:latin typeface="Arial" panose="020B0604020202020204" pitchFamily="34" charset="0"/>
              <a:cs typeface="Arial" panose="020B0604020202020204" pitchFamily="34" charset="0"/>
            </a:endParaRPr>
          </a:p>
          <a:p>
            <a:r>
              <a:rPr lang="vi-VN" sz="2400" smtClean="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Lipit nhờ dịch mật thành các giọt lipit thành </a:t>
            </a:r>
            <a:r>
              <a:rPr lang="vi-VN" sz="2400">
                <a:solidFill>
                  <a:srgbClr val="FF0000"/>
                </a:solidFill>
                <a:latin typeface="Arial" panose="020B0604020202020204" pitchFamily="34" charset="0"/>
                <a:cs typeface="Arial" panose="020B0604020202020204" pitchFamily="34" charset="0"/>
              </a:rPr>
              <a:t>glixerin</a:t>
            </a:r>
            <a:r>
              <a:rPr lang="vi-VN" sz="2400">
                <a:latin typeface="Arial" panose="020B0604020202020204" pitchFamily="34" charset="0"/>
                <a:cs typeface="Arial" panose="020B0604020202020204" pitchFamily="34" charset="0"/>
              </a:rPr>
              <a:t> và </a:t>
            </a:r>
            <a:r>
              <a:rPr lang="vi-VN" sz="2400">
                <a:solidFill>
                  <a:srgbClr val="FF0000"/>
                </a:solidFill>
                <a:latin typeface="Arial" panose="020B0604020202020204" pitchFamily="34" charset="0"/>
                <a:cs typeface="Arial" panose="020B0604020202020204" pitchFamily="34" charset="0"/>
              </a:rPr>
              <a:t>axit béo</a:t>
            </a:r>
            <a:r>
              <a:rPr lang="vi-VN" sz="2400">
                <a:latin typeface="Arial" panose="020B0604020202020204" pitchFamily="34" charset="0"/>
                <a:cs typeface="Arial" panose="020B0604020202020204" pitchFamily="34" charset="0"/>
              </a:rPr>
              <a:t>.</a:t>
            </a:r>
          </a:p>
        </p:txBody>
      </p:sp>
      <p:pic>
        <p:nvPicPr>
          <p:cNvPr id="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198" y="1"/>
            <a:ext cx="1050450" cy="1092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910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p:bldP spid="24" grpId="0"/>
      <p:bldP spid="25" grpId="0" animBg="1"/>
      <p:bldP spid="31"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2286001" y="162752"/>
            <a:ext cx="6453052" cy="3574868"/>
          </a:xfrm>
          <a:prstGeom prst="cloudCallout">
            <a:avLst>
              <a:gd name="adj1" fmla="val 58065"/>
              <a:gd name="adj2" fmla="val 71543"/>
            </a:avLst>
          </a:prstGeom>
          <a:no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5" name="Rectangle 3"/>
          <p:cNvSpPr>
            <a:spLocks noChangeArrowheads="1"/>
          </p:cNvSpPr>
          <p:nvPr/>
        </p:nvSpPr>
        <p:spPr bwMode="auto">
          <a:xfrm>
            <a:off x="2963092" y="390513"/>
            <a:ext cx="5334000" cy="279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en-US" altLang="en-US" sz="2400" b="1">
                <a:solidFill>
                  <a:srgbClr val="FF0000"/>
                </a:solidFill>
                <a:cs typeface="Arial" panose="020B0604020202020204" pitchFamily="34" charset="0"/>
              </a:rPr>
              <a:t>Chúng ta đã gặp các bệnh </a:t>
            </a:r>
          </a:p>
          <a:p>
            <a:pPr algn="ctr" eaLnBrk="1" hangingPunct="1">
              <a:lnSpc>
                <a:spcPct val="150000"/>
              </a:lnSpc>
              <a:spcBef>
                <a:spcPct val="0"/>
              </a:spcBef>
              <a:buFontTx/>
              <a:buNone/>
            </a:pPr>
            <a:r>
              <a:rPr lang="en-US" altLang="en-US" sz="2400" b="1">
                <a:solidFill>
                  <a:srgbClr val="FF0000"/>
                </a:solidFill>
                <a:cs typeface="Arial" panose="020B0604020202020204" pitchFamily="34" charset="0"/>
              </a:rPr>
              <a:t>nào về tiêu hóa? </a:t>
            </a:r>
          </a:p>
          <a:p>
            <a:pPr algn="ctr" eaLnBrk="1" hangingPunct="1">
              <a:lnSpc>
                <a:spcPct val="150000"/>
              </a:lnSpc>
              <a:spcBef>
                <a:spcPct val="0"/>
              </a:spcBef>
              <a:buFontTx/>
              <a:buNone/>
            </a:pPr>
            <a:r>
              <a:rPr lang="en-US" altLang="en-US" sz="2400" b="1">
                <a:solidFill>
                  <a:srgbClr val="009900"/>
                </a:solidFill>
                <a:cs typeface="Arial" panose="020B0604020202020204" pitchFamily="34" charset="0"/>
              </a:rPr>
              <a:t>Như vậy để có </a:t>
            </a:r>
          </a:p>
          <a:p>
            <a:pPr algn="ctr" eaLnBrk="1" hangingPunct="1">
              <a:lnSpc>
                <a:spcPct val="150000"/>
              </a:lnSpc>
              <a:spcBef>
                <a:spcPct val="0"/>
              </a:spcBef>
              <a:buFontTx/>
              <a:buNone/>
            </a:pPr>
            <a:r>
              <a:rPr lang="en-US" altLang="en-US" sz="2400" b="1">
                <a:solidFill>
                  <a:srgbClr val="009900"/>
                </a:solidFill>
                <a:cs typeface="Arial" panose="020B0604020202020204" pitchFamily="34" charset="0"/>
              </a:rPr>
              <a:t>hệ tiêu hóa khỏe mạnh</a:t>
            </a:r>
          </a:p>
          <a:p>
            <a:pPr algn="ctr" eaLnBrk="1" hangingPunct="1">
              <a:lnSpc>
                <a:spcPct val="150000"/>
              </a:lnSpc>
              <a:spcBef>
                <a:spcPct val="0"/>
              </a:spcBef>
              <a:buFontTx/>
              <a:buNone/>
            </a:pPr>
            <a:r>
              <a:rPr lang="en-US" altLang="en-US" sz="2400" b="1">
                <a:solidFill>
                  <a:srgbClr val="009900"/>
                </a:solidFill>
                <a:cs typeface="Arial" panose="020B0604020202020204" pitchFamily="34" charset="0"/>
              </a:rPr>
              <a:t> ta phải làm gì ?</a:t>
            </a:r>
          </a:p>
        </p:txBody>
      </p:sp>
      <p:pic>
        <p:nvPicPr>
          <p:cNvPr id="6" name="Picture 5">
            <a:extLst>
              <a:ext uri="{FF2B5EF4-FFF2-40B4-BE49-F238E27FC236}">
                <a16:creationId xmlns:a16="http://schemas.microsoft.com/office/drawing/2014/main" id="{906A0666-6080-442F-825D-4C57082E8D8F}"/>
              </a:ext>
            </a:extLst>
          </p:cNvPr>
          <p:cNvPicPr>
            <a:picLocks noChangeAspect="1"/>
          </p:cNvPicPr>
          <p:nvPr/>
        </p:nvPicPr>
        <p:blipFill rotWithShape="1">
          <a:blip r:embed="rId2">
            <a:clrChange>
              <a:clrFrom>
                <a:srgbClr val="FEFEFC"/>
              </a:clrFrom>
              <a:clrTo>
                <a:srgbClr val="FEFEFC">
                  <a:alpha val="0"/>
                </a:srgbClr>
              </a:clrTo>
            </a:clrChange>
            <a:extLst>
              <a:ext uri="{28A0092B-C50C-407E-A947-70E740481C1C}">
                <a14:useLocalDpi xmlns:a14="http://schemas.microsoft.com/office/drawing/2010/main" val="0"/>
              </a:ext>
            </a:extLst>
          </a:blip>
          <a:srcRect l="26168" t="14564" r="27303" b="16469"/>
          <a:stretch/>
        </p:blipFill>
        <p:spPr>
          <a:xfrm flipH="1">
            <a:off x="9092875" y="4299918"/>
            <a:ext cx="1539542" cy="230515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290884"/>
            <a:ext cx="3267627" cy="2456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16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Kết quả hình ảnh cho ung thư ruột n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7925" y="520701"/>
            <a:ext cx="3167062"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2980531" y="2924176"/>
            <a:ext cx="2101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a:t>Ung thư ruột non</a:t>
            </a:r>
          </a:p>
        </p:txBody>
      </p:sp>
      <p:sp>
        <p:nvSpPr>
          <p:cNvPr id="6" name="AutoShape 8" descr="Kết quả hình ảnh cho ung thư gan"/>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 name="AutoShape 10" descr="Kết quả hình ảnh cho ung thư gan"/>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 name="AutoShape 12" descr="Kết quả hình ảnh cho ung thư gan"/>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 name="AutoShape 14" descr="Kết quả hình ảnh cho ung thư gan"/>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0" name="AutoShape 16" descr="Kết quả hình ảnh cho ung thư gan"/>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 name="AutoShape 18" descr="Kết quả hình ảnh cho ung thư gan"/>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2" name="AutoShape 20" descr="Kết quả hình ảnh cho ung thư gan"/>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3" name="AutoShape 22" descr="Kết quả hình ảnh cho ung thư tụy"/>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14" name="Picture 24" descr="ung thư gan,nguyên nhân gây bệnh ung thư,triệu chứng bệnh ung thư,điều trị bệnh ung th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925" y="-179388"/>
            <a:ext cx="476250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26" descr="Kết quả hình ảnh cho ung thư tụy"/>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 name="AutoShape 28" descr="Kết quả hình ảnh cho ung thư tụy"/>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7" name="AutoShape 30" descr="Kết quả hình ảnh cho ung thư tụy"/>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 name="AutoShape 32" descr="Kết quả hình ảnh cho ung thư tụy"/>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9" name="AutoShape 34" descr="Kết quả hình ảnh cho ung thư tụy"/>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20" name="Picture 35" descr="tải xuố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4718" y="3629025"/>
            <a:ext cx="367347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AutoShape 37" descr="Kết quả hình ảnh cho rượu"/>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2" name="Text Box 38"/>
          <p:cNvSpPr txBox="1">
            <a:spLocks noChangeArrowheads="1"/>
          </p:cNvSpPr>
          <p:nvPr/>
        </p:nvSpPr>
        <p:spPr bwMode="auto">
          <a:xfrm>
            <a:off x="3304381" y="6197600"/>
            <a:ext cx="177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a:t>Ung thư tụy</a:t>
            </a:r>
          </a:p>
        </p:txBody>
      </p:sp>
      <p:pic>
        <p:nvPicPr>
          <p:cNvPr id="23" name="Picture 40" descr="Kết quả hình ảnh cho sỏi mậ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9851" y="2968626"/>
            <a:ext cx="3168650"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41"/>
          <p:cNvSpPr txBox="1">
            <a:spLocks noChangeArrowheads="1"/>
          </p:cNvSpPr>
          <p:nvPr/>
        </p:nvSpPr>
        <p:spPr bwMode="auto">
          <a:xfrm>
            <a:off x="9756775" y="6121401"/>
            <a:ext cx="13906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t>Sỏi mật</a:t>
            </a:r>
          </a:p>
        </p:txBody>
      </p:sp>
    </p:spTree>
    <p:extLst>
      <p:ext uri="{BB962C8B-B14F-4D97-AF65-F5344CB8AC3E}">
        <p14:creationId xmlns:p14="http://schemas.microsoft.com/office/powerpoint/2010/main" val="22494085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smtClean="0"/>
              <a:t>Củng cố</a:t>
            </a:r>
            <a:endParaRPr lang="en-US"/>
          </a:p>
        </p:txBody>
      </p:sp>
      <p:sp>
        <p:nvSpPr>
          <p:cNvPr id="4" name="AutoShape 19">
            <a:hlinkClick r:id="" action="ppaction://noaction" highlightClick="1"/>
          </p:cNvPr>
          <p:cNvSpPr>
            <a:spLocks noChangeArrowheads="1"/>
          </p:cNvSpPr>
          <p:nvPr/>
        </p:nvSpPr>
        <p:spPr bwMode="auto">
          <a:xfrm>
            <a:off x="3649617" y="-20638"/>
            <a:ext cx="685800" cy="762000"/>
          </a:xfrm>
          <a:prstGeom prst="actionButtonBlank">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5" name="AutoShape 7">
            <a:hlinkClick r:id="" action="ppaction://noaction" highlightClick="1"/>
          </p:cNvPr>
          <p:cNvSpPr>
            <a:spLocks noChangeArrowheads="1"/>
          </p:cNvSpPr>
          <p:nvPr/>
        </p:nvSpPr>
        <p:spPr bwMode="auto">
          <a:xfrm>
            <a:off x="4335417" y="-20638"/>
            <a:ext cx="685800" cy="762000"/>
          </a:xfrm>
          <a:prstGeom prst="actionButtonBlank">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6" name="AutoShape 9">
            <a:hlinkClick r:id="" action="ppaction://noaction" highlightClick="1"/>
          </p:cNvPr>
          <p:cNvSpPr>
            <a:spLocks noChangeArrowheads="1"/>
          </p:cNvSpPr>
          <p:nvPr/>
        </p:nvSpPr>
        <p:spPr bwMode="auto">
          <a:xfrm>
            <a:off x="7078617" y="-20638"/>
            <a:ext cx="685800" cy="762000"/>
          </a:xfrm>
          <a:prstGeom prst="actionButtonBlank">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7" name="AutoShape 10">
            <a:hlinkClick r:id="" action="ppaction://noaction" highlightClick="1"/>
          </p:cNvPr>
          <p:cNvSpPr>
            <a:spLocks noChangeArrowheads="1"/>
          </p:cNvSpPr>
          <p:nvPr/>
        </p:nvSpPr>
        <p:spPr bwMode="auto">
          <a:xfrm>
            <a:off x="2125617" y="665162"/>
            <a:ext cx="685800" cy="762000"/>
          </a:xfrm>
          <a:prstGeom prst="actionButtonBlank">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8" name="AutoShape 11">
            <a:hlinkClick r:id="" action="ppaction://noaction" highlightClick="1"/>
          </p:cNvPr>
          <p:cNvSpPr>
            <a:spLocks noChangeArrowheads="1"/>
          </p:cNvSpPr>
          <p:nvPr/>
        </p:nvSpPr>
        <p:spPr bwMode="auto">
          <a:xfrm>
            <a:off x="5021217" y="-20638"/>
            <a:ext cx="685800" cy="762000"/>
          </a:xfrm>
          <a:prstGeom prst="actionButtonBlank">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9" name="AutoShape 12">
            <a:hlinkClick r:id="" action="ppaction://noaction" highlightClick="1"/>
          </p:cNvPr>
          <p:cNvSpPr>
            <a:spLocks noChangeArrowheads="1"/>
          </p:cNvSpPr>
          <p:nvPr/>
        </p:nvSpPr>
        <p:spPr bwMode="auto">
          <a:xfrm>
            <a:off x="5707017" y="-20638"/>
            <a:ext cx="685800" cy="762000"/>
          </a:xfrm>
          <a:prstGeom prst="actionButtonBlank">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10" name="AutoShape 13">
            <a:hlinkClick r:id="" action="ppaction://noaction" highlightClick="1"/>
          </p:cNvPr>
          <p:cNvSpPr>
            <a:spLocks noChangeArrowheads="1"/>
          </p:cNvSpPr>
          <p:nvPr/>
        </p:nvSpPr>
        <p:spPr bwMode="auto">
          <a:xfrm>
            <a:off x="6392817" y="-20638"/>
            <a:ext cx="685800" cy="762000"/>
          </a:xfrm>
          <a:prstGeom prst="actionButtonBlank">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11" name="AutoShape 14">
            <a:hlinkClick r:id="" action="ppaction://noaction" highlightClick="1"/>
          </p:cNvPr>
          <p:cNvSpPr>
            <a:spLocks noChangeArrowheads="1"/>
          </p:cNvSpPr>
          <p:nvPr/>
        </p:nvSpPr>
        <p:spPr bwMode="auto">
          <a:xfrm>
            <a:off x="3497217" y="665162"/>
            <a:ext cx="685800" cy="762000"/>
          </a:xfrm>
          <a:prstGeom prst="actionButtonBlank">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12" name="AutoShape 15">
            <a:hlinkClick r:id="" action="ppaction://noaction" highlightClick="1"/>
          </p:cNvPr>
          <p:cNvSpPr>
            <a:spLocks noChangeArrowheads="1"/>
          </p:cNvSpPr>
          <p:nvPr/>
        </p:nvSpPr>
        <p:spPr bwMode="auto">
          <a:xfrm>
            <a:off x="2811417" y="665162"/>
            <a:ext cx="685800" cy="762000"/>
          </a:xfrm>
          <a:prstGeom prst="actionButtonBlank">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13" name="AutoShape 16">
            <a:hlinkClick r:id="" action="ppaction://noaction" highlightClick="1"/>
          </p:cNvPr>
          <p:cNvSpPr>
            <a:spLocks noChangeArrowheads="1"/>
          </p:cNvSpPr>
          <p:nvPr/>
        </p:nvSpPr>
        <p:spPr bwMode="auto">
          <a:xfrm>
            <a:off x="5554617" y="665162"/>
            <a:ext cx="685800" cy="762000"/>
          </a:xfrm>
          <a:prstGeom prst="actionButtonBlank">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14" name="AutoShape 17">
            <a:hlinkClick r:id="" action="ppaction://noaction" highlightClick="1"/>
          </p:cNvPr>
          <p:cNvSpPr>
            <a:spLocks noChangeArrowheads="1"/>
          </p:cNvSpPr>
          <p:nvPr/>
        </p:nvSpPr>
        <p:spPr bwMode="auto">
          <a:xfrm>
            <a:off x="4183017" y="665162"/>
            <a:ext cx="685800" cy="762000"/>
          </a:xfrm>
          <a:prstGeom prst="actionButtonBlank">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15" name="AutoShape 18">
            <a:hlinkClick r:id="" action="ppaction://noaction" highlightClick="1"/>
          </p:cNvPr>
          <p:cNvSpPr>
            <a:spLocks noChangeArrowheads="1"/>
          </p:cNvSpPr>
          <p:nvPr/>
        </p:nvSpPr>
        <p:spPr bwMode="auto">
          <a:xfrm>
            <a:off x="4868817" y="665162"/>
            <a:ext cx="685800" cy="762000"/>
          </a:xfrm>
          <a:prstGeom prst="actionButtonBlank">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16" name="AutoShape 20">
            <a:hlinkClick r:id="" action="ppaction://noaction" highlightClick="1"/>
          </p:cNvPr>
          <p:cNvSpPr>
            <a:spLocks noChangeArrowheads="1"/>
          </p:cNvSpPr>
          <p:nvPr/>
        </p:nvSpPr>
        <p:spPr bwMode="auto">
          <a:xfrm>
            <a:off x="6240417" y="665162"/>
            <a:ext cx="685800" cy="762000"/>
          </a:xfrm>
          <a:prstGeom prst="actionButtonBlank">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17" name="AutoShape 21">
            <a:hlinkClick r:id="" action="ppaction://noaction" highlightClick="1"/>
          </p:cNvPr>
          <p:cNvSpPr>
            <a:spLocks noChangeArrowheads="1"/>
          </p:cNvSpPr>
          <p:nvPr/>
        </p:nvSpPr>
        <p:spPr bwMode="auto">
          <a:xfrm>
            <a:off x="6926217" y="665162"/>
            <a:ext cx="685800" cy="762000"/>
          </a:xfrm>
          <a:prstGeom prst="actionButtonBlank">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18" name="AutoShape 22">
            <a:hlinkClick r:id="" action="ppaction://noaction" highlightClick="1"/>
          </p:cNvPr>
          <p:cNvSpPr>
            <a:spLocks noChangeArrowheads="1"/>
          </p:cNvSpPr>
          <p:nvPr/>
        </p:nvSpPr>
        <p:spPr bwMode="auto">
          <a:xfrm>
            <a:off x="7612017" y="665162"/>
            <a:ext cx="685800" cy="762000"/>
          </a:xfrm>
          <a:prstGeom prst="actionButtonBlank">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19" name="AutoShape 23">
            <a:hlinkClick r:id="" action="ppaction://noaction" highlightClick="1"/>
          </p:cNvPr>
          <p:cNvSpPr>
            <a:spLocks noChangeArrowheads="1"/>
          </p:cNvSpPr>
          <p:nvPr/>
        </p:nvSpPr>
        <p:spPr bwMode="auto">
          <a:xfrm>
            <a:off x="8297817" y="665162"/>
            <a:ext cx="685800" cy="762000"/>
          </a:xfrm>
          <a:prstGeom prst="actionButtonBlank">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20" name="AutoShape 24">
            <a:hlinkClick r:id="" action="ppaction://noaction" highlightClick="1"/>
          </p:cNvPr>
          <p:cNvSpPr>
            <a:spLocks noChangeArrowheads="1"/>
          </p:cNvSpPr>
          <p:nvPr/>
        </p:nvSpPr>
        <p:spPr bwMode="auto">
          <a:xfrm>
            <a:off x="8983617" y="665162"/>
            <a:ext cx="685800" cy="762000"/>
          </a:xfrm>
          <a:prstGeom prst="actionButtonBlank">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21" name="AutoShape 25">
            <a:hlinkClick r:id="" action="ppaction://noaction" highlightClick="1"/>
          </p:cNvPr>
          <p:cNvSpPr>
            <a:spLocks noChangeArrowheads="1"/>
          </p:cNvSpPr>
          <p:nvPr/>
        </p:nvSpPr>
        <p:spPr bwMode="auto">
          <a:xfrm>
            <a:off x="9669417" y="665162"/>
            <a:ext cx="685800" cy="762000"/>
          </a:xfrm>
          <a:prstGeom prst="actionButtonBlank">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22" name="AutoShape 27">
            <a:hlinkClick r:id="" action="ppaction://noaction" highlightClick="1"/>
          </p:cNvPr>
          <p:cNvSpPr>
            <a:spLocks noChangeArrowheads="1"/>
          </p:cNvSpPr>
          <p:nvPr/>
        </p:nvSpPr>
        <p:spPr bwMode="auto">
          <a:xfrm>
            <a:off x="1516017" y="665162"/>
            <a:ext cx="685800" cy="762000"/>
          </a:xfrm>
          <a:prstGeom prst="actionButtonBlank">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23" name="Text Box 37"/>
          <p:cNvSpPr txBox="1">
            <a:spLocks noChangeArrowheads="1"/>
          </p:cNvSpPr>
          <p:nvPr/>
        </p:nvSpPr>
        <p:spPr bwMode="auto">
          <a:xfrm>
            <a:off x="3611517" y="-27158"/>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50000"/>
              </a:spcBef>
              <a:buFontTx/>
              <a:buNone/>
            </a:pPr>
            <a:r>
              <a:rPr lang="en-US" altLang="en-US" sz="2400" b="1">
                <a:solidFill>
                  <a:schemeClr val="tx2"/>
                </a:solidFill>
                <a:latin typeface="Times New Roman" panose="02020603050405020304" pitchFamily="18" charset="0"/>
                <a:cs typeface="Times New Roman" panose="02020603050405020304" pitchFamily="18" charset="0"/>
              </a:rPr>
              <a:t>  H     Ấ      </a:t>
            </a:r>
            <a:r>
              <a:rPr lang="en-US" altLang="en-US" sz="2400" b="1">
                <a:solidFill>
                  <a:schemeClr val="tx2"/>
                </a:solidFill>
                <a:latin typeface="Times New Roman" panose="02020603050405020304" pitchFamily="18" charset="0"/>
                <a:cs typeface="Times New Roman" panose="02020603050405020304" pitchFamily="18" charset="0"/>
              </a:rPr>
              <a:t>P      </a:t>
            </a:r>
            <a:r>
              <a:rPr lang="en-US" altLang="en-US" sz="2400" b="1" smtClean="0">
                <a:solidFill>
                  <a:schemeClr val="tx2"/>
                </a:solidFill>
                <a:latin typeface="Times New Roman" panose="02020603050405020304" pitchFamily="18" charset="0"/>
                <a:cs typeface="Times New Roman" panose="02020603050405020304" pitchFamily="18" charset="0"/>
              </a:rPr>
              <a:t> T       H       </a:t>
            </a:r>
            <a:r>
              <a:rPr lang="en-US" altLang="en-US" sz="2400" b="1">
                <a:solidFill>
                  <a:schemeClr val="tx2"/>
                </a:solidFill>
                <a:latin typeface="Times New Roman" panose="02020603050405020304" pitchFamily="18" charset="0"/>
                <a:cs typeface="Times New Roman" panose="02020603050405020304" pitchFamily="18" charset="0"/>
              </a:rPr>
              <a:t>Ụ</a:t>
            </a:r>
          </a:p>
        </p:txBody>
      </p:sp>
      <p:sp>
        <p:nvSpPr>
          <p:cNvPr id="24" name="Text Box 38"/>
          <p:cNvSpPr txBox="1">
            <a:spLocks noChangeArrowheads="1"/>
          </p:cNvSpPr>
          <p:nvPr/>
        </p:nvSpPr>
        <p:spPr bwMode="auto">
          <a:xfrm>
            <a:off x="1447755" y="705020"/>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50000"/>
              </a:spcBef>
              <a:buFontTx/>
              <a:buNone/>
            </a:pPr>
            <a:r>
              <a:rPr lang="en-US" altLang="en-US" sz="2400" b="1">
                <a:latin typeface="Times New Roman" panose="02020603050405020304" pitchFamily="18" charset="0"/>
                <a:cs typeface="Times New Roman" panose="02020603050405020304" pitchFamily="18" charset="0"/>
              </a:rPr>
              <a:t>    C    H     Ấ      </a:t>
            </a:r>
            <a:r>
              <a:rPr lang="en-US" altLang="en-US" sz="2400" b="1">
                <a:latin typeface="Times New Roman" panose="02020603050405020304" pitchFamily="18" charset="0"/>
                <a:cs typeface="Times New Roman" panose="02020603050405020304" pitchFamily="18" charset="0"/>
              </a:rPr>
              <a:t>T     </a:t>
            </a:r>
            <a:r>
              <a:rPr lang="en-US" altLang="en-US" sz="2400" b="1" smtClean="0">
                <a:latin typeface="Times New Roman" panose="02020603050405020304" pitchFamily="18" charset="0"/>
                <a:cs typeface="Times New Roman" panose="02020603050405020304" pitchFamily="18" charset="0"/>
              </a:rPr>
              <a:t>  </a:t>
            </a:r>
            <a:r>
              <a:rPr lang="en-US" altLang="en-US" sz="2400" b="1">
                <a:latin typeface="Times New Roman" panose="02020603050405020304" pitchFamily="18" charset="0"/>
                <a:cs typeface="Times New Roman" panose="02020603050405020304" pitchFamily="18" charset="0"/>
              </a:rPr>
              <a:t>D      </a:t>
            </a:r>
            <a:r>
              <a:rPr lang="en-US" altLang="en-US" sz="2400" b="1" smtClean="0">
                <a:latin typeface="Times New Roman" panose="02020603050405020304" pitchFamily="18" charset="0"/>
                <a:cs typeface="Times New Roman" panose="02020603050405020304" pitchFamily="18" charset="0"/>
              </a:rPr>
              <a:t> I       </a:t>
            </a:r>
            <a:r>
              <a:rPr lang="en-US" altLang="en-US" sz="2400" b="1">
                <a:latin typeface="Times New Roman" panose="02020603050405020304" pitchFamily="18" charset="0"/>
                <a:cs typeface="Times New Roman" panose="02020603050405020304" pitchFamily="18" charset="0"/>
              </a:rPr>
              <a:t>N     </a:t>
            </a:r>
            <a:r>
              <a:rPr lang="en-US" altLang="en-US" sz="2400" b="1">
                <a:latin typeface="Times New Roman" panose="02020603050405020304" pitchFamily="18" charset="0"/>
                <a:cs typeface="Times New Roman" panose="02020603050405020304" pitchFamily="18" charset="0"/>
              </a:rPr>
              <a:t>H      </a:t>
            </a:r>
            <a:r>
              <a:rPr lang="en-US" altLang="en-US" sz="2400" b="1" smtClean="0">
                <a:latin typeface="Times New Roman" panose="02020603050405020304" pitchFamily="18" charset="0"/>
                <a:cs typeface="Times New Roman" panose="02020603050405020304" pitchFamily="18" charset="0"/>
              </a:rPr>
              <a:t> D      Ư     Ỡ      N       G</a:t>
            </a:r>
            <a:endParaRPr lang="en-US" altLang="en-US" sz="2400" b="1">
              <a:latin typeface="Times New Roman" panose="02020603050405020304" pitchFamily="18" charset="0"/>
              <a:cs typeface="Times New Roman" panose="02020603050405020304" pitchFamily="18" charset="0"/>
            </a:endParaRPr>
          </a:p>
        </p:txBody>
      </p:sp>
      <p:sp>
        <p:nvSpPr>
          <p:cNvPr id="25" name="AutoShape 43">
            <a:hlinkClick r:id="" action="ppaction://noaction" highlightClick="1"/>
          </p:cNvPr>
          <p:cNvSpPr>
            <a:spLocks noChangeArrowheads="1"/>
          </p:cNvSpPr>
          <p:nvPr/>
        </p:nvSpPr>
        <p:spPr bwMode="auto">
          <a:xfrm>
            <a:off x="2735217" y="15033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26" name="AutoShape 51">
            <a:hlinkClick r:id="" action="ppaction://noaction" highlightClick="1"/>
          </p:cNvPr>
          <p:cNvSpPr>
            <a:spLocks noChangeArrowheads="1"/>
          </p:cNvSpPr>
          <p:nvPr/>
        </p:nvSpPr>
        <p:spPr bwMode="auto">
          <a:xfrm>
            <a:off x="2735217" y="20367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27" name="AutoShape 52">
            <a:hlinkClick r:id="" action="ppaction://noaction" highlightClick="1"/>
          </p:cNvPr>
          <p:cNvSpPr>
            <a:spLocks noChangeArrowheads="1"/>
          </p:cNvSpPr>
          <p:nvPr/>
        </p:nvSpPr>
        <p:spPr bwMode="auto">
          <a:xfrm>
            <a:off x="2735217" y="63039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28" name="AutoShape 53">
            <a:hlinkClick r:id="" action="ppaction://noaction" highlightClick="1"/>
          </p:cNvPr>
          <p:cNvSpPr>
            <a:spLocks noChangeArrowheads="1"/>
          </p:cNvSpPr>
          <p:nvPr/>
        </p:nvSpPr>
        <p:spPr bwMode="auto">
          <a:xfrm>
            <a:off x="3192417" y="25701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29" name="AutoShape 54">
            <a:hlinkClick r:id="" action="ppaction://noaction" highlightClick="1"/>
          </p:cNvPr>
          <p:cNvSpPr>
            <a:spLocks noChangeArrowheads="1"/>
          </p:cNvSpPr>
          <p:nvPr/>
        </p:nvSpPr>
        <p:spPr bwMode="auto">
          <a:xfrm>
            <a:off x="2735217" y="31035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30" name="AutoShape 55">
            <a:hlinkClick r:id="" action="ppaction://noaction" highlightClick="1"/>
          </p:cNvPr>
          <p:cNvSpPr>
            <a:spLocks noChangeArrowheads="1"/>
          </p:cNvSpPr>
          <p:nvPr/>
        </p:nvSpPr>
        <p:spPr bwMode="auto">
          <a:xfrm>
            <a:off x="3192417" y="36369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31" name="AutoShape 56">
            <a:hlinkClick r:id="" action="ppaction://noaction" highlightClick="1"/>
          </p:cNvPr>
          <p:cNvSpPr>
            <a:spLocks noChangeArrowheads="1"/>
          </p:cNvSpPr>
          <p:nvPr/>
        </p:nvSpPr>
        <p:spPr bwMode="auto">
          <a:xfrm>
            <a:off x="3649617" y="41703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32" name="AutoShape 57">
            <a:hlinkClick r:id="" action="ppaction://noaction" highlightClick="1"/>
          </p:cNvPr>
          <p:cNvSpPr>
            <a:spLocks noChangeArrowheads="1"/>
          </p:cNvSpPr>
          <p:nvPr/>
        </p:nvSpPr>
        <p:spPr bwMode="auto">
          <a:xfrm>
            <a:off x="2735217" y="47037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33" name="AutoShape 58">
            <a:hlinkClick r:id="" action="ppaction://noaction" highlightClick="1"/>
          </p:cNvPr>
          <p:cNvSpPr>
            <a:spLocks noChangeArrowheads="1"/>
          </p:cNvSpPr>
          <p:nvPr/>
        </p:nvSpPr>
        <p:spPr bwMode="auto">
          <a:xfrm>
            <a:off x="3192417" y="52371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34" name="AutoShape 60">
            <a:hlinkClick r:id="" action="ppaction://noaction" highlightClick="1"/>
          </p:cNvPr>
          <p:cNvSpPr>
            <a:spLocks noChangeArrowheads="1"/>
          </p:cNvSpPr>
          <p:nvPr/>
        </p:nvSpPr>
        <p:spPr bwMode="auto">
          <a:xfrm>
            <a:off x="3649617" y="15033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35" name="AutoShape 61">
            <a:hlinkClick r:id="" action="ppaction://noaction" highlightClick="1"/>
          </p:cNvPr>
          <p:cNvSpPr>
            <a:spLocks noChangeArrowheads="1"/>
          </p:cNvSpPr>
          <p:nvPr/>
        </p:nvSpPr>
        <p:spPr bwMode="auto">
          <a:xfrm>
            <a:off x="3192417" y="15033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36" name="AutoShape 62">
            <a:hlinkClick r:id="" action="ppaction://noaction" highlightClick="1"/>
          </p:cNvPr>
          <p:cNvSpPr>
            <a:spLocks noChangeArrowheads="1"/>
          </p:cNvSpPr>
          <p:nvPr/>
        </p:nvSpPr>
        <p:spPr bwMode="auto">
          <a:xfrm>
            <a:off x="5935617" y="15033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37" name="AutoShape 63">
            <a:hlinkClick r:id="" action="ppaction://noaction" highlightClick="1"/>
          </p:cNvPr>
          <p:cNvSpPr>
            <a:spLocks noChangeArrowheads="1"/>
          </p:cNvSpPr>
          <p:nvPr/>
        </p:nvSpPr>
        <p:spPr bwMode="auto">
          <a:xfrm>
            <a:off x="5478417" y="15033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38" name="AutoShape 64">
            <a:hlinkClick r:id="" action="ppaction://noaction" highlightClick="1"/>
          </p:cNvPr>
          <p:cNvSpPr>
            <a:spLocks noChangeArrowheads="1"/>
          </p:cNvSpPr>
          <p:nvPr/>
        </p:nvSpPr>
        <p:spPr bwMode="auto">
          <a:xfrm>
            <a:off x="5021217" y="15033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39" name="AutoShape 65">
            <a:hlinkClick r:id="" action="ppaction://noaction" highlightClick="1"/>
          </p:cNvPr>
          <p:cNvSpPr>
            <a:spLocks noChangeArrowheads="1"/>
          </p:cNvSpPr>
          <p:nvPr/>
        </p:nvSpPr>
        <p:spPr bwMode="auto">
          <a:xfrm>
            <a:off x="4564017" y="15033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40" name="AutoShape 66">
            <a:hlinkClick r:id="" action="ppaction://noaction" highlightClick="1"/>
          </p:cNvPr>
          <p:cNvSpPr>
            <a:spLocks noChangeArrowheads="1"/>
          </p:cNvSpPr>
          <p:nvPr/>
        </p:nvSpPr>
        <p:spPr bwMode="auto">
          <a:xfrm>
            <a:off x="4106817" y="15033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41" name="AutoShape 67">
            <a:hlinkClick r:id="" action="ppaction://noaction" highlightClick="1"/>
          </p:cNvPr>
          <p:cNvSpPr>
            <a:spLocks noChangeArrowheads="1"/>
          </p:cNvSpPr>
          <p:nvPr/>
        </p:nvSpPr>
        <p:spPr bwMode="auto">
          <a:xfrm>
            <a:off x="3192417" y="20367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42" name="AutoShape 68">
            <a:hlinkClick r:id="" action="ppaction://noaction" highlightClick="1"/>
          </p:cNvPr>
          <p:cNvSpPr>
            <a:spLocks noChangeArrowheads="1"/>
          </p:cNvSpPr>
          <p:nvPr/>
        </p:nvSpPr>
        <p:spPr bwMode="auto">
          <a:xfrm>
            <a:off x="3649617" y="20367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43" name="AutoShape 69">
            <a:hlinkClick r:id="" action="ppaction://noaction" highlightClick="1"/>
          </p:cNvPr>
          <p:cNvSpPr>
            <a:spLocks noChangeArrowheads="1"/>
          </p:cNvSpPr>
          <p:nvPr/>
        </p:nvSpPr>
        <p:spPr bwMode="auto">
          <a:xfrm>
            <a:off x="4106817" y="20367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44" name="AutoShape 70">
            <a:hlinkClick r:id="" action="ppaction://noaction" highlightClick="1"/>
          </p:cNvPr>
          <p:cNvSpPr>
            <a:spLocks noChangeArrowheads="1"/>
          </p:cNvSpPr>
          <p:nvPr/>
        </p:nvSpPr>
        <p:spPr bwMode="auto">
          <a:xfrm>
            <a:off x="4564017" y="20367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45" name="AutoShape 71">
            <a:hlinkClick r:id="" action="ppaction://noaction" highlightClick="1"/>
          </p:cNvPr>
          <p:cNvSpPr>
            <a:spLocks noChangeArrowheads="1"/>
          </p:cNvSpPr>
          <p:nvPr/>
        </p:nvSpPr>
        <p:spPr bwMode="auto">
          <a:xfrm>
            <a:off x="5021217" y="20367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46" name="AutoShape 72">
            <a:hlinkClick r:id="" action="ppaction://noaction" highlightClick="1"/>
          </p:cNvPr>
          <p:cNvSpPr>
            <a:spLocks noChangeArrowheads="1"/>
          </p:cNvSpPr>
          <p:nvPr/>
        </p:nvSpPr>
        <p:spPr bwMode="auto">
          <a:xfrm>
            <a:off x="5478417" y="20367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47" name="AutoShape 73">
            <a:hlinkClick r:id="" action="ppaction://noaction" highlightClick="1"/>
          </p:cNvPr>
          <p:cNvSpPr>
            <a:spLocks noChangeArrowheads="1"/>
          </p:cNvSpPr>
          <p:nvPr/>
        </p:nvSpPr>
        <p:spPr bwMode="auto">
          <a:xfrm>
            <a:off x="3649617" y="25701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48" name="AutoShape 74">
            <a:hlinkClick r:id="" action="ppaction://noaction" highlightClick="1"/>
          </p:cNvPr>
          <p:cNvSpPr>
            <a:spLocks noChangeArrowheads="1"/>
          </p:cNvSpPr>
          <p:nvPr/>
        </p:nvSpPr>
        <p:spPr bwMode="auto">
          <a:xfrm>
            <a:off x="4106817" y="25701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49" name="AutoShape 75">
            <a:hlinkClick r:id="" action="ppaction://noaction" highlightClick="1"/>
          </p:cNvPr>
          <p:cNvSpPr>
            <a:spLocks noChangeArrowheads="1"/>
          </p:cNvSpPr>
          <p:nvPr/>
        </p:nvSpPr>
        <p:spPr bwMode="auto">
          <a:xfrm>
            <a:off x="4564017" y="25701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50" name="AutoShape 76">
            <a:hlinkClick r:id="" action="ppaction://noaction" highlightClick="1"/>
          </p:cNvPr>
          <p:cNvSpPr>
            <a:spLocks noChangeArrowheads="1"/>
          </p:cNvSpPr>
          <p:nvPr/>
        </p:nvSpPr>
        <p:spPr bwMode="auto">
          <a:xfrm>
            <a:off x="5021217" y="25701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51" name="AutoShape 77">
            <a:hlinkClick r:id="" action="ppaction://noaction" highlightClick="1"/>
          </p:cNvPr>
          <p:cNvSpPr>
            <a:spLocks noChangeArrowheads="1"/>
          </p:cNvSpPr>
          <p:nvPr/>
        </p:nvSpPr>
        <p:spPr bwMode="auto">
          <a:xfrm>
            <a:off x="5478417" y="25701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52" name="AutoShape 78">
            <a:hlinkClick r:id="" action="ppaction://noaction" highlightClick="1"/>
          </p:cNvPr>
          <p:cNvSpPr>
            <a:spLocks noChangeArrowheads="1"/>
          </p:cNvSpPr>
          <p:nvPr/>
        </p:nvSpPr>
        <p:spPr bwMode="auto">
          <a:xfrm>
            <a:off x="3192417" y="31035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53" name="AutoShape 79">
            <a:hlinkClick r:id="" action="ppaction://noaction" highlightClick="1"/>
          </p:cNvPr>
          <p:cNvSpPr>
            <a:spLocks noChangeArrowheads="1"/>
          </p:cNvSpPr>
          <p:nvPr/>
        </p:nvSpPr>
        <p:spPr bwMode="auto">
          <a:xfrm>
            <a:off x="3649617" y="31035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54" name="AutoShape 80">
            <a:hlinkClick r:id="" action="ppaction://noaction" highlightClick="1"/>
          </p:cNvPr>
          <p:cNvSpPr>
            <a:spLocks noChangeArrowheads="1"/>
          </p:cNvSpPr>
          <p:nvPr/>
        </p:nvSpPr>
        <p:spPr bwMode="auto">
          <a:xfrm>
            <a:off x="4106817" y="31035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55" name="AutoShape 81">
            <a:hlinkClick r:id="" action="ppaction://noaction" highlightClick="1"/>
          </p:cNvPr>
          <p:cNvSpPr>
            <a:spLocks noChangeArrowheads="1"/>
          </p:cNvSpPr>
          <p:nvPr/>
        </p:nvSpPr>
        <p:spPr bwMode="auto">
          <a:xfrm>
            <a:off x="4564017" y="31035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56" name="AutoShape 82">
            <a:hlinkClick r:id="" action="ppaction://noaction" highlightClick="1"/>
          </p:cNvPr>
          <p:cNvSpPr>
            <a:spLocks noChangeArrowheads="1"/>
          </p:cNvSpPr>
          <p:nvPr/>
        </p:nvSpPr>
        <p:spPr bwMode="auto">
          <a:xfrm>
            <a:off x="5021217" y="31035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57" name="AutoShape 83">
            <a:hlinkClick r:id="" action="ppaction://noaction" highlightClick="1"/>
          </p:cNvPr>
          <p:cNvSpPr>
            <a:spLocks noChangeArrowheads="1"/>
          </p:cNvSpPr>
          <p:nvPr/>
        </p:nvSpPr>
        <p:spPr bwMode="auto">
          <a:xfrm>
            <a:off x="5478417" y="31035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58" name="AutoShape 84">
            <a:hlinkClick r:id="" action="ppaction://noaction" highlightClick="1"/>
          </p:cNvPr>
          <p:cNvSpPr>
            <a:spLocks noChangeArrowheads="1"/>
          </p:cNvSpPr>
          <p:nvPr/>
        </p:nvSpPr>
        <p:spPr bwMode="auto">
          <a:xfrm>
            <a:off x="5935617" y="31035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59" name="AutoShape 85">
            <a:hlinkClick r:id="" action="ppaction://noaction" highlightClick="1"/>
          </p:cNvPr>
          <p:cNvSpPr>
            <a:spLocks noChangeArrowheads="1"/>
          </p:cNvSpPr>
          <p:nvPr/>
        </p:nvSpPr>
        <p:spPr bwMode="auto">
          <a:xfrm>
            <a:off x="3649617" y="36369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60" name="AutoShape 86">
            <a:hlinkClick r:id="" action="ppaction://noaction" highlightClick="1"/>
          </p:cNvPr>
          <p:cNvSpPr>
            <a:spLocks noChangeArrowheads="1"/>
          </p:cNvSpPr>
          <p:nvPr/>
        </p:nvSpPr>
        <p:spPr bwMode="auto">
          <a:xfrm>
            <a:off x="4106817" y="36369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61" name="AutoShape 87">
            <a:hlinkClick r:id="" action="ppaction://noaction" highlightClick="1"/>
          </p:cNvPr>
          <p:cNvSpPr>
            <a:spLocks noChangeArrowheads="1"/>
          </p:cNvSpPr>
          <p:nvPr/>
        </p:nvSpPr>
        <p:spPr bwMode="auto">
          <a:xfrm>
            <a:off x="4564017" y="36369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62" name="AutoShape 88">
            <a:hlinkClick r:id="" action="ppaction://noaction" highlightClick="1"/>
          </p:cNvPr>
          <p:cNvSpPr>
            <a:spLocks noChangeArrowheads="1"/>
          </p:cNvSpPr>
          <p:nvPr/>
        </p:nvSpPr>
        <p:spPr bwMode="auto">
          <a:xfrm>
            <a:off x="5021217" y="36369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63" name="AutoShape 89">
            <a:hlinkClick r:id="" action="ppaction://noaction" highlightClick="1"/>
          </p:cNvPr>
          <p:cNvSpPr>
            <a:spLocks noChangeArrowheads="1"/>
          </p:cNvSpPr>
          <p:nvPr/>
        </p:nvSpPr>
        <p:spPr bwMode="auto">
          <a:xfrm>
            <a:off x="5478417" y="36369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64" name="AutoShape 90">
            <a:hlinkClick r:id="" action="ppaction://noaction" highlightClick="1"/>
          </p:cNvPr>
          <p:cNvSpPr>
            <a:spLocks noChangeArrowheads="1"/>
          </p:cNvSpPr>
          <p:nvPr/>
        </p:nvSpPr>
        <p:spPr bwMode="auto">
          <a:xfrm>
            <a:off x="5935617" y="36369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65" name="AutoShape 91">
            <a:hlinkClick r:id="" action="ppaction://noaction" highlightClick="1"/>
          </p:cNvPr>
          <p:cNvSpPr>
            <a:spLocks noChangeArrowheads="1"/>
          </p:cNvSpPr>
          <p:nvPr/>
        </p:nvSpPr>
        <p:spPr bwMode="auto">
          <a:xfrm>
            <a:off x="4106817" y="41703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66" name="AutoShape 92">
            <a:hlinkClick r:id="" action="ppaction://noaction" highlightClick="1"/>
          </p:cNvPr>
          <p:cNvSpPr>
            <a:spLocks noChangeArrowheads="1"/>
          </p:cNvSpPr>
          <p:nvPr/>
        </p:nvSpPr>
        <p:spPr bwMode="auto">
          <a:xfrm>
            <a:off x="4564017" y="41703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67" name="AutoShape 93">
            <a:hlinkClick r:id="" action="ppaction://noaction" highlightClick="1"/>
          </p:cNvPr>
          <p:cNvSpPr>
            <a:spLocks noChangeArrowheads="1"/>
          </p:cNvSpPr>
          <p:nvPr/>
        </p:nvSpPr>
        <p:spPr bwMode="auto">
          <a:xfrm>
            <a:off x="5021217" y="41703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68" name="AutoShape 94">
            <a:hlinkClick r:id="" action="ppaction://noaction" highlightClick="1"/>
          </p:cNvPr>
          <p:cNvSpPr>
            <a:spLocks noChangeArrowheads="1"/>
          </p:cNvSpPr>
          <p:nvPr/>
        </p:nvSpPr>
        <p:spPr bwMode="auto">
          <a:xfrm>
            <a:off x="5478417" y="41703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69" name="AutoShape 95">
            <a:hlinkClick r:id="" action="ppaction://noaction" highlightClick="1"/>
          </p:cNvPr>
          <p:cNvSpPr>
            <a:spLocks noChangeArrowheads="1"/>
          </p:cNvSpPr>
          <p:nvPr/>
        </p:nvSpPr>
        <p:spPr bwMode="auto">
          <a:xfrm>
            <a:off x="3192417" y="47037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70" name="AutoShape 96">
            <a:hlinkClick r:id="" action="ppaction://noaction" highlightClick="1"/>
          </p:cNvPr>
          <p:cNvSpPr>
            <a:spLocks noChangeArrowheads="1"/>
          </p:cNvSpPr>
          <p:nvPr/>
        </p:nvSpPr>
        <p:spPr bwMode="auto">
          <a:xfrm>
            <a:off x="3649617" y="47037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71" name="AutoShape 97">
            <a:hlinkClick r:id="" action="ppaction://noaction" highlightClick="1"/>
          </p:cNvPr>
          <p:cNvSpPr>
            <a:spLocks noChangeArrowheads="1"/>
          </p:cNvSpPr>
          <p:nvPr/>
        </p:nvSpPr>
        <p:spPr bwMode="auto">
          <a:xfrm>
            <a:off x="4106817" y="47037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72" name="AutoShape 98">
            <a:hlinkClick r:id="" action="ppaction://noaction" highlightClick="1"/>
          </p:cNvPr>
          <p:cNvSpPr>
            <a:spLocks noChangeArrowheads="1"/>
          </p:cNvSpPr>
          <p:nvPr/>
        </p:nvSpPr>
        <p:spPr bwMode="auto">
          <a:xfrm>
            <a:off x="4564017" y="47037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73" name="AutoShape 99">
            <a:hlinkClick r:id="" action="ppaction://noaction" highlightClick="1"/>
          </p:cNvPr>
          <p:cNvSpPr>
            <a:spLocks noChangeArrowheads="1"/>
          </p:cNvSpPr>
          <p:nvPr/>
        </p:nvSpPr>
        <p:spPr bwMode="auto">
          <a:xfrm>
            <a:off x="5021217" y="47037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74" name="AutoShape 100">
            <a:hlinkClick r:id="" action="ppaction://noaction" highlightClick="1"/>
          </p:cNvPr>
          <p:cNvSpPr>
            <a:spLocks noChangeArrowheads="1"/>
          </p:cNvSpPr>
          <p:nvPr/>
        </p:nvSpPr>
        <p:spPr bwMode="auto">
          <a:xfrm>
            <a:off x="5478417" y="47037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75" name="AutoShape 101">
            <a:hlinkClick r:id="" action="ppaction://noaction" highlightClick="1"/>
          </p:cNvPr>
          <p:cNvSpPr>
            <a:spLocks noChangeArrowheads="1"/>
          </p:cNvSpPr>
          <p:nvPr/>
        </p:nvSpPr>
        <p:spPr bwMode="auto">
          <a:xfrm>
            <a:off x="3649617" y="52371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76" name="AutoShape 102">
            <a:hlinkClick r:id="" action="ppaction://noaction" highlightClick="1"/>
          </p:cNvPr>
          <p:cNvSpPr>
            <a:spLocks noChangeArrowheads="1"/>
          </p:cNvSpPr>
          <p:nvPr/>
        </p:nvSpPr>
        <p:spPr bwMode="auto">
          <a:xfrm>
            <a:off x="4106817" y="52371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77" name="AutoShape 103">
            <a:hlinkClick r:id="" action="ppaction://noaction" highlightClick="1"/>
          </p:cNvPr>
          <p:cNvSpPr>
            <a:spLocks noChangeArrowheads="1"/>
          </p:cNvSpPr>
          <p:nvPr/>
        </p:nvSpPr>
        <p:spPr bwMode="auto">
          <a:xfrm>
            <a:off x="4564017" y="52371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78" name="AutoShape 104">
            <a:hlinkClick r:id="" action="ppaction://noaction" highlightClick="1"/>
          </p:cNvPr>
          <p:cNvSpPr>
            <a:spLocks noChangeArrowheads="1"/>
          </p:cNvSpPr>
          <p:nvPr/>
        </p:nvSpPr>
        <p:spPr bwMode="auto">
          <a:xfrm>
            <a:off x="5021217" y="52371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79" name="AutoShape 105">
            <a:hlinkClick r:id="" action="ppaction://noaction" highlightClick="1"/>
          </p:cNvPr>
          <p:cNvSpPr>
            <a:spLocks noChangeArrowheads="1"/>
          </p:cNvSpPr>
          <p:nvPr/>
        </p:nvSpPr>
        <p:spPr bwMode="auto">
          <a:xfrm>
            <a:off x="5478417" y="52371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80" name="AutoShape 106">
            <a:hlinkClick r:id="" action="ppaction://noaction" highlightClick="1"/>
          </p:cNvPr>
          <p:cNvSpPr>
            <a:spLocks noChangeArrowheads="1"/>
          </p:cNvSpPr>
          <p:nvPr/>
        </p:nvSpPr>
        <p:spPr bwMode="auto">
          <a:xfrm>
            <a:off x="5935617" y="52371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81" name="AutoShape 107">
            <a:hlinkClick r:id="" action="ppaction://noaction" highlightClick="1"/>
          </p:cNvPr>
          <p:cNvSpPr>
            <a:spLocks noChangeArrowheads="1"/>
          </p:cNvSpPr>
          <p:nvPr/>
        </p:nvSpPr>
        <p:spPr bwMode="auto">
          <a:xfrm>
            <a:off x="3649617" y="57705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82" name="AutoShape 108">
            <a:hlinkClick r:id="" action="ppaction://noaction" highlightClick="1"/>
          </p:cNvPr>
          <p:cNvSpPr>
            <a:spLocks noChangeArrowheads="1"/>
          </p:cNvSpPr>
          <p:nvPr/>
        </p:nvSpPr>
        <p:spPr bwMode="auto">
          <a:xfrm>
            <a:off x="4106817" y="57705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83" name="AutoShape 109">
            <a:hlinkClick r:id="" action="ppaction://noaction" highlightClick="1"/>
          </p:cNvPr>
          <p:cNvSpPr>
            <a:spLocks noChangeArrowheads="1"/>
          </p:cNvSpPr>
          <p:nvPr/>
        </p:nvSpPr>
        <p:spPr bwMode="auto">
          <a:xfrm>
            <a:off x="4564017" y="57705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84" name="AutoShape 110">
            <a:hlinkClick r:id="" action="ppaction://noaction" highlightClick="1"/>
          </p:cNvPr>
          <p:cNvSpPr>
            <a:spLocks noChangeArrowheads="1"/>
          </p:cNvSpPr>
          <p:nvPr/>
        </p:nvSpPr>
        <p:spPr bwMode="auto">
          <a:xfrm>
            <a:off x="5021217" y="57705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85" name="AutoShape 111">
            <a:hlinkClick r:id="" action="ppaction://noaction" highlightClick="1"/>
          </p:cNvPr>
          <p:cNvSpPr>
            <a:spLocks noChangeArrowheads="1"/>
          </p:cNvSpPr>
          <p:nvPr/>
        </p:nvSpPr>
        <p:spPr bwMode="auto">
          <a:xfrm>
            <a:off x="5478417" y="57705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86" name="AutoShape 112">
            <a:hlinkClick r:id="" action="ppaction://noaction" highlightClick="1"/>
          </p:cNvPr>
          <p:cNvSpPr>
            <a:spLocks noChangeArrowheads="1"/>
          </p:cNvSpPr>
          <p:nvPr/>
        </p:nvSpPr>
        <p:spPr bwMode="auto">
          <a:xfrm>
            <a:off x="3192417" y="63039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87" name="AutoShape 114">
            <a:hlinkClick r:id="" action="ppaction://noaction" highlightClick="1"/>
          </p:cNvPr>
          <p:cNvSpPr>
            <a:spLocks noChangeArrowheads="1"/>
          </p:cNvSpPr>
          <p:nvPr/>
        </p:nvSpPr>
        <p:spPr bwMode="auto">
          <a:xfrm>
            <a:off x="3649617" y="63039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88" name="AutoShape 115">
            <a:hlinkClick r:id="" action="ppaction://noaction" highlightClick="1"/>
          </p:cNvPr>
          <p:cNvSpPr>
            <a:spLocks noChangeArrowheads="1"/>
          </p:cNvSpPr>
          <p:nvPr/>
        </p:nvSpPr>
        <p:spPr bwMode="auto">
          <a:xfrm>
            <a:off x="4106817" y="63039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89" name="AutoShape 116">
            <a:hlinkClick r:id="" action="ppaction://noaction" highlightClick="1"/>
          </p:cNvPr>
          <p:cNvSpPr>
            <a:spLocks noChangeArrowheads="1"/>
          </p:cNvSpPr>
          <p:nvPr/>
        </p:nvSpPr>
        <p:spPr bwMode="auto">
          <a:xfrm>
            <a:off x="4564017" y="63039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90" name="AutoShape 117">
            <a:hlinkClick r:id="" action="ppaction://noaction" highlightClick="1"/>
          </p:cNvPr>
          <p:cNvSpPr>
            <a:spLocks noChangeArrowheads="1"/>
          </p:cNvSpPr>
          <p:nvPr/>
        </p:nvSpPr>
        <p:spPr bwMode="auto">
          <a:xfrm>
            <a:off x="5021217" y="63039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91" name="AutoShape 118">
            <a:hlinkClick r:id="" action="ppaction://noaction" highlightClick="1"/>
          </p:cNvPr>
          <p:cNvSpPr>
            <a:spLocks noChangeArrowheads="1"/>
          </p:cNvSpPr>
          <p:nvPr/>
        </p:nvSpPr>
        <p:spPr bwMode="auto">
          <a:xfrm>
            <a:off x="5478417" y="63039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92" name="AutoShape 119">
            <a:hlinkClick r:id="" action="ppaction://noaction" highlightClick="1"/>
          </p:cNvPr>
          <p:cNvSpPr>
            <a:spLocks noChangeArrowheads="1"/>
          </p:cNvSpPr>
          <p:nvPr/>
        </p:nvSpPr>
        <p:spPr bwMode="auto">
          <a:xfrm>
            <a:off x="5935617" y="6303962"/>
            <a:ext cx="457200" cy="533400"/>
          </a:xfrm>
          <a:prstGeom prst="actionButtonBlank">
            <a:avLst/>
          </a:prstGeom>
          <a:solidFill>
            <a:srgbClr val="66FFFF"/>
          </a:solidFill>
          <a:ln w="9525">
            <a:solidFill>
              <a:srgbClr val="FF3399"/>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1800">
              <a:solidFill>
                <a:srgbClr val="00FFFF"/>
              </a:solidFill>
              <a:latin typeface="Times New Roman" panose="02020603050405020304" pitchFamily="18" charset="0"/>
              <a:cs typeface="Times New Roman" panose="02020603050405020304" pitchFamily="18" charset="0"/>
            </a:endParaRPr>
          </a:p>
        </p:txBody>
      </p:sp>
      <p:sp>
        <p:nvSpPr>
          <p:cNvPr id="93" name="Text Box 120"/>
          <p:cNvSpPr txBox="1">
            <a:spLocks noChangeArrowheads="1"/>
          </p:cNvSpPr>
          <p:nvPr/>
        </p:nvSpPr>
        <p:spPr bwMode="auto">
          <a:xfrm>
            <a:off x="2735217" y="1482725"/>
            <a:ext cx="38100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50000"/>
              </a:spcBef>
              <a:buFontTx/>
              <a:buNone/>
            </a:pPr>
            <a:r>
              <a:rPr lang="en-US" altLang="en-US" sz="2000" b="1">
                <a:solidFill>
                  <a:srgbClr val="FF3300"/>
                </a:solidFill>
                <a:latin typeface="Times New Roman" panose="02020603050405020304" pitchFamily="18" charset="0"/>
                <a:cs typeface="Times New Roman" panose="02020603050405020304" pitchFamily="18" charset="0"/>
              </a:rPr>
              <a:t>A</a:t>
            </a:r>
            <a:r>
              <a:rPr lang="en-US" altLang="en-US" sz="2000" b="1">
                <a:latin typeface="Times New Roman" panose="02020603050405020304" pitchFamily="18" charset="0"/>
                <a:cs typeface="Times New Roman" panose="02020603050405020304" pitchFamily="18" charset="0"/>
              </a:rPr>
              <a:t>    X     I     </a:t>
            </a:r>
            <a:r>
              <a:rPr lang="en-US" altLang="en-US" sz="2000" b="1">
                <a:solidFill>
                  <a:srgbClr val="FF3300"/>
                </a:solidFill>
                <a:latin typeface="Times New Roman" panose="02020603050405020304" pitchFamily="18" charset="0"/>
                <a:cs typeface="Times New Roman" panose="02020603050405020304" pitchFamily="18" charset="0"/>
              </a:rPr>
              <a:t>T</a:t>
            </a:r>
            <a:r>
              <a:rPr lang="en-US" altLang="en-US" sz="2000" b="1">
                <a:latin typeface="Times New Roman" panose="02020603050405020304" pitchFamily="18" charset="0"/>
                <a:cs typeface="Times New Roman" panose="02020603050405020304" pitchFamily="18" charset="0"/>
              </a:rPr>
              <a:t>    </a:t>
            </a:r>
            <a:r>
              <a:rPr lang="en-US" altLang="en-US" sz="2000" b="1" smtClean="0">
                <a:latin typeface="Times New Roman" panose="02020603050405020304" pitchFamily="18" charset="0"/>
                <a:cs typeface="Times New Roman" panose="02020603050405020304" pitchFamily="18" charset="0"/>
              </a:rPr>
              <a:t>  A    </a:t>
            </a:r>
            <a:r>
              <a:rPr lang="en-US" altLang="en-US" sz="2000" b="1">
                <a:latin typeface="Times New Roman" panose="02020603050405020304" pitchFamily="18" charset="0"/>
                <a:cs typeface="Times New Roman" panose="02020603050405020304" pitchFamily="18" charset="0"/>
              </a:rPr>
              <a:t>M    </a:t>
            </a:r>
            <a:r>
              <a:rPr lang="en-US" altLang="en-US" sz="2000" b="1">
                <a:latin typeface="Times New Roman" panose="02020603050405020304" pitchFamily="18" charset="0"/>
                <a:cs typeface="Times New Roman" panose="02020603050405020304" pitchFamily="18" charset="0"/>
              </a:rPr>
              <a:t>I     </a:t>
            </a:r>
            <a:r>
              <a:rPr lang="en-US" altLang="en-US" sz="2000" b="1" smtClean="0">
                <a:latin typeface="Times New Roman" panose="02020603050405020304" pitchFamily="18" charset="0"/>
                <a:cs typeface="Times New Roman" panose="02020603050405020304" pitchFamily="18" charset="0"/>
              </a:rPr>
              <a:t>  </a:t>
            </a:r>
            <a:r>
              <a:rPr lang="en-US" altLang="en-US" sz="2000" b="1" smtClean="0">
                <a:solidFill>
                  <a:srgbClr val="FF3300"/>
                </a:solidFill>
                <a:latin typeface="Times New Roman" panose="02020603050405020304" pitchFamily="18" charset="0"/>
                <a:cs typeface="Times New Roman" panose="02020603050405020304" pitchFamily="18" charset="0"/>
              </a:rPr>
              <a:t>N</a:t>
            </a:r>
            <a:endParaRPr lang="en-US" altLang="en-US" sz="2000" b="1">
              <a:solidFill>
                <a:srgbClr val="FF3300"/>
              </a:solidFill>
              <a:latin typeface="Times New Roman" panose="02020603050405020304" pitchFamily="18" charset="0"/>
              <a:cs typeface="Times New Roman" panose="02020603050405020304" pitchFamily="18" charset="0"/>
            </a:endParaRPr>
          </a:p>
        </p:txBody>
      </p:sp>
      <p:sp>
        <p:nvSpPr>
          <p:cNvPr id="94" name="Text Box 121"/>
          <p:cNvSpPr txBox="1">
            <a:spLocks noChangeArrowheads="1"/>
          </p:cNvSpPr>
          <p:nvPr/>
        </p:nvSpPr>
        <p:spPr bwMode="auto">
          <a:xfrm>
            <a:off x="2735217" y="2036762"/>
            <a:ext cx="3200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50000"/>
              </a:spcBef>
              <a:buFontTx/>
              <a:buNone/>
            </a:pPr>
            <a:r>
              <a:rPr lang="en-US" altLang="en-US" sz="2000" b="1">
                <a:latin typeface="Times New Roman" panose="02020603050405020304" pitchFamily="18" charset="0"/>
                <a:cs typeface="Times New Roman" panose="02020603050405020304" pitchFamily="18" charset="0"/>
              </a:rPr>
              <a:t>T     </a:t>
            </a:r>
            <a:r>
              <a:rPr lang="en-US" altLang="en-US" sz="2000" b="1">
                <a:solidFill>
                  <a:srgbClr val="FF3300"/>
                </a:solidFill>
                <a:latin typeface="Times New Roman" panose="02020603050405020304" pitchFamily="18" charset="0"/>
                <a:cs typeface="Times New Roman" panose="02020603050405020304" pitchFamily="18" charset="0"/>
              </a:rPr>
              <a:t>Á </a:t>
            </a:r>
            <a:r>
              <a:rPr lang="en-US" altLang="en-US" sz="2000" b="1">
                <a:latin typeface="Times New Roman" panose="02020603050405020304" pitchFamily="18" charset="0"/>
                <a:cs typeface="Times New Roman" panose="02020603050405020304" pitchFamily="18" charset="0"/>
              </a:rPr>
              <a:t>   T    </a:t>
            </a:r>
            <a:r>
              <a:rPr lang="en-US" altLang="en-US" sz="2000" b="1">
                <a:latin typeface="Times New Roman" panose="02020603050405020304" pitchFamily="18" charset="0"/>
                <a:cs typeface="Times New Roman" panose="02020603050405020304" pitchFamily="18" charset="0"/>
              </a:rPr>
              <a:t>R    </a:t>
            </a:r>
            <a:r>
              <a:rPr lang="en-US" altLang="en-US" sz="2000" b="1" smtClean="0">
                <a:latin typeface="Times New Roman" panose="02020603050405020304" pitchFamily="18" charset="0"/>
                <a:cs typeface="Times New Roman" panose="02020603050405020304" pitchFamily="18" charset="0"/>
              </a:rPr>
              <a:t>  À    </a:t>
            </a:r>
            <a:r>
              <a:rPr lang="en-US" altLang="en-US" sz="2000" b="1">
                <a:latin typeface="Times New Roman" panose="02020603050405020304" pitchFamily="18" charset="0"/>
                <a:cs typeface="Times New Roman" panose="02020603050405020304" pitchFamily="18" charset="0"/>
              </a:rPr>
              <a:t>N   </a:t>
            </a:r>
            <a:r>
              <a:rPr lang="en-US" altLang="en-US" sz="2000" b="1">
                <a:solidFill>
                  <a:srgbClr val="FF3300"/>
                </a:solidFill>
                <a:latin typeface="Times New Roman" panose="02020603050405020304" pitchFamily="18" charset="0"/>
                <a:cs typeface="Times New Roman" panose="02020603050405020304" pitchFamily="18" charset="0"/>
              </a:rPr>
              <a:t>G</a:t>
            </a:r>
          </a:p>
        </p:txBody>
      </p:sp>
      <p:sp>
        <p:nvSpPr>
          <p:cNvPr id="95" name="Text Box 122"/>
          <p:cNvSpPr txBox="1">
            <a:spLocks noChangeArrowheads="1"/>
          </p:cNvSpPr>
          <p:nvPr/>
        </p:nvSpPr>
        <p:spPr bwMode="auto">
          <a:xfrm>
            <a:off x="3192417" y="2570162"/>
            <a:ext cx="3048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50000"/>
              </a:spcBef>
              <a:buFontTx/>
              <a:buNone/>
            </a:pPr>
            <a:r>
              <a:rPr lang="en-US" altLang="en-US" sz="2000" b="1">
                <a:latin typeface="Times New Roman" panose="02020603050405020304" pitchFamily="18" charset="0"/>
                <a:cs typeface="Times New Roman" panose="02020603050405020304" pitchFamily="18" charset="0"/>
              </a:rPr>
              <a:t>P    E    </a:t>
            </a:r>
            <a:r>
              <a:rPr lang="en-US" altLang="en-US" sz="2000" b="1">
                <a:solidFill>
                  <a:srgbClr val="FF3300"/>
                </a:solidFill>
                <a:latin typeface="Times New Roman" panose="02020603050405020304" pitchFamily="18" charset="0"/>
                <a:cs typeface="Times New Roman" panose="02020603050405020304" pitchFamily="18" charset="0"/>
              </a:rPr>
              <a:t> P</a:t>
            </a:r>
            <a:r>
              <a:rPr lang="en-US" altLang="en-US" sz="2000" b="1">
                <a:latin typeface="Times New Roman" panose="02020603050405020304" pitchFamily="18" charset="0"/>
                <a:cs typeface="Times New Roman" panose="02020603050405020304" pitchFamily="18" charset="0"/>
              </a:rPr>
              <a:t>    S      I     N</a:t>
            </a:r>
          </a:p>
        </p:txBody>
      </p:sp>
      <p:sp>
        <p:nvSpPr>
          <p:cNvPr id="96" name="Text Box 123"/>
          <p:cNvSpPr txBox="1">
            <a:spLocks noChangeArrowheads="1"/>
          </p:cNvSpPr>
          <p:nvPr/>
        </p:nvSpPr>
        <p:spPr bwMode="auto">
          <a:xfrm>
            <a:off x="2735217" y="3103562"/>
            <a:ext cx="3657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50000"/>
              </a:spcBef>
              <a:buFontTx/>
              <a:buNone/>
            </a:pPr>
            <a:r>
              <a:rPr lang="en-US" altLang="en-US" sz="2000" b="1">
                <a:latin typeface="Times New Roman" panose="02020603050405020304" pitchFamily="18" charset="0"/>
                <a:cs typeface="Times New Roman" panose="02020603050405020304" pitchFamily="18" charset="0"/>
              </a:rPr>
              <a:t>T    </a:t>
            </a:r>
            <a:r>
              <a:rPr lang="en-US" altLang="en-US" sz="2000" b="1">
                <a:solidFill>
                  <a:srgbClr val="FF3300"/>
                </a:solidFill>
                <a:latin typeface="Times New Roman" panose="02020603050405020304" pitchFamily="18" charset="0"/>
                <a:cs typeface="Times New Roman" panose="02020603050405020304" pitchFamily="18" charset="0"/>
              </a:rPr>
              <a:t> H</a:t>
            </a:r>
            <a:r>
              <a:rPr lang="en-US" altLang="en-US" sz="2000" b="1">
                <a:latin typeface="Times New Roman" panose="02020603050405020304" pitchFamily="18" charset="0"/>
                <a:cs typeface="Times New Roman" panose="02020603050405020304" pitchFamily="18" charset="0"/>
              </a:rPr>
              <a:t>    Ả    I     P   </a:t>
            </a:r>
            <a:r>
              <a:rPr lang="en-US" altLang="en-US" sz="2000" b="1">
                <a:solidFill>
                  <a:srgbClr val="FF3300"/>
                </a:solidFill>
                <a:latin typeface="Times New Roman" panose="02020603050405020304" pitchFamily="18" charset="0"/>
                <a:cs typeface="Times New Roman" panose="02020603050405020304" pitchFamily="18" charset="0"/>
              </a:rPr>
              <a:t>  H </a:t>
            </a:r>
            <a:r>
              <a:rPr lang="en-US" altLang="en-US" sz="2000" b="1">
                <a:latin typeface="Times New Roman" panose="02020603050405020304" pitchFamily="18" charset="0"/>
                <a:cs typeface="Times New Roman" panose="02020603050405020304" pitchFamily="18" charset="0"/>
              </a:rPr>
              <a:t>   Â    N</a:t>
            </a:r>
          </a:p>
        </p:txBody>
      </p:sp>
      <p:sp>
        <p:nvSpPr>
          <p:cNvPr id="97" name="Text Box 124"/>
          <p:cNvSpPr txBox="1">
            <a:spLocks noChangeArrowheads="1"/>
          </p:cNvSpPr>
          <p:nvPr/>
        </p:nvSpPr>
        <p:spPr bwMode="auto">
          <a:xfrm>
            <a:off x="3268617" y="3713162"/>
            <a:ext cx="31242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50000"/>
              </a:spcBef>
              <a:buFontTx/>
              <a:buNone/>
            </a:pPr>
            <a:endParaRPr lang="en-US" altLang="en-US" sz="2000" b="1">
              <a:latin typeface="Times New Roman" panose="02020603050405020304" pitchFamily="18" charset="0"/>
              <a:cs typeface="Times New Roman" panose="02020603050405020304" pitchFamily="18" charset="0"/>
            </a:endParaRPr>
          </a:p>
        </p:txBody>
      </p:sp>
      <p:sp>
        <p:nvSpPr>
          <p:cNvPr id="98" name="Text Box 125"/>
          <p:cNvSpPr txBox="1">
            <a:spLocks noChangeArrowheads="1"/>
          </p:cNvSpPr>
          <p:nvPr/>
        </p:nvSpPr>
        <p:spPr bwMode="auto">
          <a:xfrm>
            <a:off x="3268617" y="3636962"/>
            <a:ext cx="3657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n-US" altLang="en-US" sz="2000" b="1">
                <a:latin typeface="Times New Roman" panose="02020603050405020304" pitchFamily="18" charset="0"/>
                <a:cs typeface="Times New Roman" panose="02020603050405020304" pitchFamily="18" charset="0"/>
              </a:rPr>
              <a:t>N    </a:t>
            </a:r>
            <a:r>
              <a:rPr lang="en-US" altLang="en-US" sz="2000" b="1">
                <a:solidFill>
                  <a:srgbClr val="FF3300"/>
                </a:solidFill>
                <a:latin typeface="Times New Roman" panose="02020603050405020304" pitchFamily="18" charset="0"/>
                <a:cs typeface="Times New Roman" panose="02020603050405020304" pitchFamily="18" charset="0"/>
              </a:rPr>
              <a:t>I</a:t>
            </a:r>
            <a:r>
              <a:rPr lang="en-US" altLang="en-US" sz="2000" b="1">
                <a:latin typeface="Times New Roman" panose="02020603050405020304" pitchFamily="18" charset="0"/>
                <a:cs typeface="Times New Roman" panose="02020603050405020304" pitchFamily="18" charset="0"/>
              </a:rPr>
              <a:t>     Ê   M    M    Ạ    </a:t>
            </a:r>
            <a:r>
              <a:rPr lang="en-US" altLang="en-US" sz="2000" b="1">
                <a:solidFill>
                  <a:srgbClr val="FF3300"/>
                </a:solidFill>
                <a:latin typeface="Times New Roman" panose="02020603050405020304" pitchFamily="18" charset="0"/>
                <a:cs typeface="Times New Roman" panose="02020603050405020304" pitchFamily="18" charset="0"/>
              </a:rPr>
              <a:t>C</a:t>
            </a:r>
          </a:p>
        </p:txBody>
      </p:sp>
      <p:sp>
        <p:nvSpPr>
          <p:cNvPr id="99" name="Text Box 126"/>
          <p:cNvSpPr txBox="1">
            <a:spLocks noChangeArrowheads="1"/>
          </p:cNvSpPr>
          <p:nvPr/>
        </p:nvSpPr>
        <p:spPr bwMode="auto">
          <a:xfrm>
            <a:off x="3649617" y="4170362"/>
            <a:ext cx="2667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50000"/>
              </a:spcBef>
              <a:buFontTx/>
              <a:buNone/>
            </a:pPr>
            <a:r>
              <a:rPr lang="en-US" altLang="en-US" sz="2000" b="1">
                <a:latin typeface="Times New Roman" panose="02020603050405020304" pitchFamily="18" charset="0"/>
                <a:cs typeface="Times New Roman" panose="02020603050405020304" pitchFamily="18" charset="0"/>
              </a:rPr>
              <a:t>D     Ạ    </a:t>
            </a:r>
            <a:r>
              <a:rPr lang="en-US" altLang="en-US" sz="2000" b="1">
                <a:solidFill>
                  <a:srgbClr val="FF3300"/>
                </a:solidFill>
                <a:latin typeface="Times New Roman" panose="02020603050405020304" pitchFamily="18" charset="0"/>
                <a:cs typeface="Times New Roman" panose="02020603050405020304" pitchFamily="18" charset="0"/>
              </a:rPr>
              <a:t>D</a:t>
            </a:r>
            <a:r>
              <a:rPr lang="en-US" altLang="en-US" sz="2000" b="1">
                <a:latin typeface="Times New Roman" panose="02020603050405020304" pitchFamily="18" charset="0"/>
                <a:cs typeface="Times New Roman" panose="02020603050405020304" pitchFamily="18" charset="0"/>
              </a:rPr>
              <a:t>    À    Y</a:t>
            </a:r>
          </a:p>
        </p:txBody>
      </p:sp>
      <p:sp>
        <p:nvSpPr>
          <p:cNvPr id="100" name="Text Box 127"/>
          <p:cNvSpPr txBox="1">
            <a:spLocks noChangeArrowheads="1"/>
          </p:cNvSpPr>
          <p:nvPr/>
        </p:nvSpPr>
        <p:spPr bwMode="auto">
          <a:xfrm>
            <a:off x="2735217" y="4703762"/>
            <a:ext cx="3429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50000"/>
              </a:spcBef>
              <a:buFontTx/>
              <a:buNone/>
            </a:pPr>
            <a:r>
              <a:rPr lang="en-US" altLang="en-US" sz="2000" b="1">
                <a:solidFill>
                  <a:srgbClr val="FF3300"/>
                </a:solidFill>
                <a:latin typeface="Times New Roman" panose="02020603050405020304" pitchFamily="18" charset="0"/>
                <a:cs typeface="Times New Roman" panose="02020603050405020304" pitchFamily="18" charset="0"/>
              </a:rPr>
              <a:t> D</a:t>
            </a:r>
            <a:r>
              <a:rPr lang="en-US" altLang="en-US" sz="2000" b="1">
                <a:latin typeface="Times New Roman" panose="02020603050405020304" pitchFamily="18" charset="0"/>
                <a:cs typeface="Times New Roman" panose="02020603050405020304" pitchFamily="18" charset="0"/>
              </a:rPr>
              <a:t>     Ị    C    </a:t>
            </a:r>
            <a:r>
              <a:rPr lang="en-US" altLang="en-US" sz="2000" b="1">
                <a:solidFill>
                  <a:srgbClr val="FF3300"/>
                </a:solidFill>
                <a:latin typeface="Times New Roman" panose="02020603050405020304" pitchFamily="18" charset="0"/>
                <a:cs typeface="Times New Roman" panose="02020603050405020304" pitchFamily="18" charset="0"/>
              </a:rPr>
              <a:t>H</a:t>
            </a:r>
            <a:r>
              <a:rPr lang="en-US" altLang="en-US" sz="2000" b="1">
                <a:latin typeface="Times New Roman" panose="02020603050405020304" pitchFamily="18" charset="0"/>
                <a:cs typeface="Times New Roman" panose="02020603050405020304" pitchFamily="18" charset="0"/>
              </a:rPr>
              <a:t>    T    </a:t>
            </a:r>
            <a:r>
              <a:rPr lang="en-US" altLang="en-US" sz="2000" b="1">
                <a:solidFill>
                  <a:srgbClr val="FF3300"/>
                </a:solidFill>
                <a:latin typeface="Times New Roman" panose="02020603050405020304" pitchFamily="18" charset="0"/>
                <a:cs typeface="Times New Roman" panose="02020603050405020304" pitchFamily="18" charset="0"/>
              </a:rPr>
              <a:t>Ụ</a:t>
            </a:r>
            <a:r>
              <a:rPr lang="en-US" altLang="en-US" sz="2000" b="1">
                <a:latin typeface="Times New Roman" panose="02020603050405020304" pitchFamily="18" charset="0"/>
                <a:cs typeface="Times New Roman" panose="02020603050405020304" pitchFamily="18" charset="0"/>
              </a:rPr>
              <a:t>    Y</a:t>
            </a:r>
          </a:p>
        </p:txBody>
      </p:sp>
      <p:sp>
        <p:nvSpPr>
          <p:cNvPr id="101" name="Text Box 128"/>
          <p:cNvSpPr txBox="1">
            <a:spLocks noChangeArrowheads="1"/>
          </p:cNvSpPr>
          <p:nvPr/>
        </p:nvSpPr>
        <p:spPr bwMode="auto">
          <a:xfrm>
            <a:off x="3268617" y="5237162"/>
            <a:ext cx="35052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50000"/>
              </a:spcBef>
              <a:buFontTx/>
              <a:buNone/>
            </a:pPr>
            <a:r>
              <a:rPr lang="en-US" altLang="en-US" sz="2000" b="1">
                <a:latin typeface="Times New Roman" panose="02020603050405020304" pitchFamily="18" charset="0"/>
                <a:cs typeface="Times New Roman" panose="02020603050405020304" pitchFamily="18" charset="0"/>
              </a:rPr>
              <a:t>T    I     N   </a:t>
            </a:r>
            <a:r>
              <a:rPr lang="en-US" altLang="en-US" sz="2000" b="1">
                <a:solidFill>
                  <a:srgbClr val="FF3300"/>
                </a:solidFill>
                <a:latin typeface="Times New Roman" panose="02020603050405020304" pitchFamily="18" charset="0"/>
                <a:cs typeface="Times New Roman" panose="02020603050405020304" pitchFamily="18" charset="0"/>
              </a:rPr>
              <a:t> H</a:t>
            </a:r>
            <a:r>
              <a:rPr lang="en-US" altLang="en-US" sz="2000" b="1">
                <a:latin typeface="Times New Roman" panose="02020603050405020304" pitchFamily="18" charset="0"/>
                <a:cs typeface="Times New Roman" panose="02020603050405020304" pitchFamily="18" charset="0"/>
              </a:rPr>
              <a:t>    B    Ộ    </a:t>
            </a:r>
            <a:r>
              <a:rPr lang="en-US" altLang="en-US" sz="2000" b="1">
                <a:solidFill>
                  <a:srgbClr val="FF3300"/>
                </a:solidFill>
                <a:latin typeface="Times New Roman" panose="02020603050405020304" pitchFamily="18" charset="0"/>
                <a:cs typeface="Times New Roman" panose="02020603050405020304" pitchFamily="18" charset="0"/>
              </a:rPr>
              <a:t>T</a:t>
            </a:r>
          </a:p>
        </p:txBody>
      </p:sp>
      <p:sp>
        <p:nvSpPr>
          <p:cNvPr id="102" name="Text Box 129"/>
          <p:cNvSpPr txBox="1">
            <a:spLocks noChangeArrowheads="1"/>
          </p:cNvSpPr>
          <p:nvPr/>
        </p:nvSpPr>
        <p:spPr bwMode="auto">
          <a:xfrm>
            <a:off x="3649617" y="5770562"/>
            <a:ext cx="25908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50000"/>
              </a:spcBef>
              <a:buFontTx/>
              <a:buNone/>
            </a:pPr>
            <a:r>
              <a:rPr lang="en-US" altLang="en-US" sz="2000" b="1">
                <a:latin typeface="Times New Roman" panose="02020603050405020304" pitchFamily="18" charset="0"/>
                <a:cs typeface="Times New Roman" panose="02020603050405020304" pitchFamily="18" charset="0"/>
              </a:rPr>
              <a:t>E    </a:t>
            </a:r>
            <a:r>
              <a:rPr lang="en-US" altLang="en-US" sz="2000" b="1">
                <a:solidFill>
                  <a:srgbClr val="FF3300"/>
                </a:solidFill>
                <a:latin typeface="Times New Roman" panose="02020603050405020304" pitchFamily="18" charset="0"/>
                <a:cs typeface="Times New Roman" panose="02020603050405020304" pitchFamily="18" charset="0"/>
              </a:rPr>
              <a:t>N</a:t>
            </a:r>
            <a:r>
              <a:rPr lang="en-US" altLang="en-US" sz="2000" b="1">
                <a:latin typeface="Times New Roman" panose="02020603050405020304" pitchFamily="18" charset="0"/>
                <a:cs typeface="Times New Roman" panose="02020603050405020304" pitchFamily="18" charset="0"/>
              </a:rPr>
              <a:t>    Z     I     M</a:t>
            </a:r>
          </a:p>
        </p:txBody>
      </p:sp>
      <p:sp>
        <p:nvSpPr>
          <p:cNvPr id="103" name="Text Box 130"/>
          <p:cNvSpPr txBox="1">
            <a:spLocks noChangeArrowheads="1"/>
          </p:cNvSpPr>
          <p:nvPr/>
        </p:nvSpPr>
        <p:spPr bwMode="auto">
          <a:xfrm>
            <a:off x="2811417" y="6303962"/>
            <a:ext cx="3810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50000"/>
              </a:spcBef>
              <a:buFontTx/>
              <a:buNone/>
            </a:pPr>
            <a:r>
              <a:rPr lang="en-US" altLang="en-US" sz="2000" b="1">
                <a:latin typeface="Times New Roman" panose="02020603050405020304" pitchFamily="18" charset="0"/>
                <a:cs typeface="Times New Roman" panose="02020603050405020304" pitchFamily="18" charset="0"/>
              </a:rPr>
              <a:t>Đ   </a:t>
            </a:r>
            <a:r>
              <a:rPr lang="en-US" altLang="en-US" sz="2000" b="1">
                <a:solidFill>
                  <a:srgbClr val="FF3300"/>
                </a:solidFill>
                <a:latin typeface="Times New Roman" panose="02020603050405020304" pitchFamily="18" charset="0"/>
                <a:cs typeface="Times New Roman" panose="02020603050405020304" pitchFamily="18" charset="0"/>
              </a:rPr>
              <a:t>Ư </a:t>
            </a:r>
            <a:r>
              <a:rPr lang="en-US" altLang="en-US" sz="2000" b="1">
                <a:latin typeface="Times New Roman" panose="02020603050405020304" pitchFamily="18" charset="0"/>
                <a:cs typeface="Times New Roman" panose="02020603050405020304" pitchFamily="18" charset="0"/>
              </a:rPr>
              <a:t>   Ờ    N     G    Đ    </a:t>
            </a:r>
            <a:r>
              <a:rPr lang="en-US" altLang="en-US" sz="2000" b="1">
                <a:solidFill>
                  <a:srgbClr val="FF3300"/>
                </a:solidFill>
                <a:latin typeface="Times New Roman" panose="02020603050405020304" pitchFamily="18" charset="0"/>
                <a:cs typeface="Times New Roman" panose="02020603050405020304" pitchFamily="18" charset="0"/>
              </a:rPr>
              <a:t>Ơ</a:t>
            </a:r>
            <a:r>
              <a:rPr lang="en-US" altLang="en-US" sz="2000" b="1">
                <a:latin typeface="Times New Roman" panose="02020603050405020304" pitchFamily="18" charset="0"/>
                <a:cs typeface="Times New Roman" panose="02020603050405020304" pitchFamily="18" charset="0"/>
              </a:rPr>
              <a:t>   N</a:t>
            </a:r>
          </a:p>
        </p:txBody>
      </p:sp>
      <p:sp>
        <p:nvSpPr>
          <p:cNvPr id="104" name="Rectangle 103"/>
          <p:cNvSpPr>
            <a:spLocks noChangeArrowheads="1"/>
          </p:cNvSpPr>
          <p:nvPr/>
        </p:nvSpPr>
        <p:spPr bwMode="auto">
          <a:xfrm>
            <a:off x="6583317" y="1652587"/>
            <a:ext cx="37623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n-US" altLang="en-US" sz="1800" b="1">
                <a:latin typeface="Times New Roman" panose="02020603050405020304" pitchFamily="18" charset="0"/>
                <a:cs typeface="Times New Roman" panose="02020603050405020304" pitchFamily="18" charset="0"/>
              </a:rPr>
              <a:t>CÂU 1: Protêin được biến đổi sang dạng nào mà cơ thể hấp thụ được ?</a:t>
            </a:r>
          </a:p>
        </p:txBody>
      </p:sp>
      <p:sp>
        <p:nvSpPr>
          <p:cNvPr id="105" name="Rectangle 104"/>
          <p:cNvSpPr>
            <a:spLocks noChangeArrowheads="1"/>
          </p:cNvSpPr>
          <p:nvPr/>
        </p:nvSpPr>
        <p:spPr bwMode="auto">
          <a:xfrm>
            <a:off x="6584905" y="1835150"/>
            <a:ext cx="40068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en-US" altLang="en-US" sz="1800" b="1">
                <a:latin typeface="Times New Roman" panose="02020603050405020304" pitchFamily="18" charset="0"/>
                <a:cs typeface="Times New Roman" panose="02020603050405020304" pitchFamily="18" charset="0"/>
              </a:rPr>
              <a:t>CÂU 2: Đoạn đầu của ruột non có tên gọi là gì ?</a:t>
            </a:r>
          </a:p>
        </p:txBody>
      </p:sp>
      <p:sp>
        <p:nvSpPr>
          <p:cNvPr id="106" name="Rectangle 105"/>
          <p:cNvSpPr>
            <a:spLocks noChangeArrowheads="1"/>
          </p:cNvSpPr>
          <p:nvPr/>
        </p:nvSpPr>
        <p:spPr bwMode="auto">
          <a:xfrm>
            <a:off x="6426155" y="2525712"/>
            <a:ext cx="37004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en-US" altLang="en-US" sz="1800" b="1">
                <a:latin typeface="Times New Roman" panose="02020603050405020304" pitchFamily="18" charset="0"/>
                <a:cs typeface="Times New Roman" panose="02020603050405020304" pitchFamily="18" charset="0"/>
              </a:rPr>
              <a:t>CÂU 3: Ở dạ dày tiết ra 1 lọai enzim có tên gọi là gì ? </a:t>
            </a:r>
          </a:p>
        </p:txBody>
      </p:sp>
      <p:sp>
        <p:nvSpPr>
          <p:cNvPr id="107" name="Rectangle 106"/>
          <p:cNvSpPr>
            <a:spLocks noChangeArrowheads="1"/>
          </p:cNvSpPr>
          <p:nvPr/>
        </p:nvSpPr>
        <p:spPr bwMode="auto">
          <a:xfrm>
            <a:off x="6746830" y="3513137"/>
            <a:ext cx="3352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50000"/>
              </a:lnSpc>
              <a:spcBef>
                <a:spcPct val="50000"/>
              </a:spcBef>
              <a:buFontTx/>
              <a:buNone/>
            </a:pPr>
            <a:r>
              <a:rPr lang="en-US" altLang="en-US" sz="1800" b="1">
                <a:latin typeface="Times New Roman" panose="02020603050405020304" pitchFamily="18" charset="0"/>
                <a:cs typeface="Times New Roman" panose="02020603050405020304" pitchFamily="18" charset="0"/>
              </a:rPr>
              <a:t>CÂU 5: Môt lớp</a:t>
            </a:r>
            <a:r>
              <a:rPr lang="vi-VN" altLang="en-US" sz="1800" b="1">
                <a:latin typeface="Times New Roman" panose="02020603050405020304" pitchFamily="18" charset="0"/>
                <a:cs typeface="Times New Roman" panose="02020603050405020304" pitchFamily="18" charset="0"/>
              </a:rPr>
              <a:t> cấu tạo nên t</a:t>
            </a:r>
            <a:r>
              <a:rPr lang="en-US" altLang="en-US" sz="1800" b="1">
                <a:latin typeface="Times New Roman" panose="02020603050405020304" pitchFamily="18" charset="0"/>
                <a:cs typeface="Times New Roman" panose="02020603050405020304" pitchFamily="18" charset="0"/>
              </a:rPr>
              <a:t>hành </a:t>
            </a:r>
            <a:r>
              <a:rPr lang="vi-VN" altLang="en-US" sz="1800" b="1">
                <a:latin typeface="Times New Roman" panose="02020603050405020304" pitchFamily="18" charset="0"/>
                <a:cs typeface="Times New Roman" panose="02020603050405020304" pitchFamily="18" charset="0"/>
              </a:rPr>
              <a:t>c</a:t>
            </a:r>
            <a:r>
              <a:rPr lang="en-US" altLang="en-US" sz="1800" b="1">
                <a:latin typeface="Times New Roman" panose="02020603050405020304" pitchFamily="18" charset="0"/>
                <a:cs typeface="Times New Roman" panose="02020603050405020304" pitchFamily="18" charset="0"/>
              </a:rPr>
              <a:t>ủa ruột non?</a:t>
            </a:r>
          </a:p>
        </p:txBody>
      </p:sp>
      <p:sp>
        <p:nvSpPr>
          <p:cNvPr id="108" name="Rectangle 107"/>
          <p:cNvSpPr/>
          <p:nvPr/>
        </p:nvSpPr>
        <p:spPr>
          <a:xfrm>
            <a:off x="6621417" y="3128571"/>
            <a:ext cx="3733800" cy="923330"/>
          </a:xfrm>
          <a:prstGeom prst="rect">
            <a:avLst/>
          </a:prstGeom>
        </p:spPr>
        <p:txBody>
          <a:bodyPr>
            <a:spAutoFit/>
          </a:bodyPr>
          <a:lstStyle/>
          <a:p>
            <a:pPr algn="just">
              <a:lnSpc>
                <a:spcPct val="150000"/>
              </a:lnSpc>
              <a:spcBef>
                <a:spcPct val="50000"/>
              </a:spcBef>
              <a:defRPr/>
            </a:pPr>
            <a:r>
              <a:rPr lang="en-US" dirty="0">
                <a:ln>
                  <a:solidFill>
                    <a:schemeClr val="tx1"/>
                  </a:solidFill>
                </a:ln>
                <a:latin typeface="Times New Roman" panose="02020603050405020304" pitchFamily="18" charset="0"/>
                <a:cs typeface="Times New Roman" panose="02020603050405020304" pitchFamily="18" charset="0"/>
              </a:rPr>
              <a:t>CÂU 4: </a:t>
            </a:r>
            <a:r>
              <a:rPr lang="en-US" dirty="0" err="1">
                <a:ln>
                  <a:solidFill>
                    <a:schemeClr val="tx1"/>
                  </a:solidFill>
                </a:ln>
                <a:latin typeface="Times New Roman" panose="02020603050405020304" pitchFamily="18" charset="0"/>
                <a:cs typeface="Times New Roman" panose="02020603050405020304" pitchFamily="18" charset="0"/>
              </a:rPr>
              <a:t>Đây</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là</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giai</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đoạn</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cuối</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của</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quá</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trình</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tiêu</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hóa</a:t>
            </a:r>
            <a:endParaRPr lang="en-US" dirty="0">
              <a:ln>
                <a:solidFill>
                  <a:schemeClr val="tx1"/>
                </a:solidFill>
              </a:ln>
              <a:latin typeface="Times New Roman" panose="02020603050405020304" pitchFamily="18" charset="0"/>
              <a:cs typeface="Times New Roman" panose="02020603050405020304" pitchFamily="18" charset="0"/>
            </a:endParaRPr>
          </a:p>
        </p:txBody>
      </p:sp>
      <p:sp>
        <p:nvSpPr>
          <p:cNvPr id="109" name="Rectangle 108"/>
          <p:cNvSpPr/>
          <p:nvPr/>
        </p:nvSpPr>
        <p:spPr>
          <a:xfrm>
            <a:off x="6791961" y="4486803"/>
            <a:ext cx="2610756" cy="923330"/>
          </a:xfrm>
          <a:prstGeom prst="rect">
            <a:avLst/>
          </a:prstGeom>
        </p:spPr>
        <p:txBody>
          <a:bodyPr>
            <a:spAutoFit/>
          </a:bodyPr>
          <a:lstStyle/>
          <a:p>
            <a:pPr algn="just">
              <a:lnSpc>
                <a:spcPct val="150000"/>
              </a:lnSpc>
              <a:spcBef>
                <a:spcPct val="50000"/>
              </a:spcBef>
              <a:defRPr/>
            </a:pPr>
            <a:r>
              <a:rPr lang="en-US" dirty="0">
                <a:ln>
                  <a:solidFill>
                    <a:schemeClr val="tx1"/>
                  </a:solidFill>
                </a:ln>
                <a:latin typeface="Times New Roman" panose="02020603050405020304" pitchFamily="18" charset="0"/>
                <a:cs typeface="Times New Roman" panose="02020603050405020304" pitchFamily="18" charset="0"/>
              </a:rPr>
              <a:t>CÂU 6: </a:t>
            </a:r>
            <a:r>
              <a:rPr lang="en-US" dirty="0" err="1">
                <a:ln>
                  <a:solidFill>
                    <a:schemeClr val="tx1"/>
                  </a:solidFill>
                </a:ln>
                <a:latin typeface="Times New Roman" panose="02020603050405020304" pitchFamily="18" charset="0"/>
                <a:cs typeface="Times New Roman" panose="02020603050405020304" pitchFamily="18" charset="0"/>
              </a:rPr>
              <a:t>Bộ</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phận</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lớn</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nhất</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trong</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ống</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tiêu</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hóa</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là</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gì</a:t>
            </a:r>
            <a:r>
              <a:rPr lang="en-US" dirty="0">
                <a:ln>
                  <a:solidFill>
                    <a:schemeClr val="tx1"/>
                  </a:solidFill>
                </a:ln>
                <a:latin typeface="Times New Roman" panose="02020603050405020304" pitchFamily="18" charset="0"/>
                <a:cs typeface="Times New Roman" panose="02020603050405020304" pitchFamily="18" charset="0"/>
              </a:rPr>
              <a:t> ?</a:t>
            </a:r>
          </a:p>
        </p:txBody>
      </p:sp>
      <p:sp>
        <p:nvSpPr>
          <p:cNvPr id="110" name="Rectangle 109"/>
          <p:cNvSpPr/>
          <p:nvPr/>
        </p:nvSpPr>
        <p:spPr>
          <a:xfrm>
            <a:off x="6639560" y="4703762"/>
            <a:ext cx="4492171" cy="507831"/>
          </a:xfrm>
          <a:prstGeom prst="rect">
            <a:avLst/>
          </a:prstGeom>
        </p:spPr>
        <p:txBody>
          <a:bodyPr>
            <a:spAutoFit/>
          </a:bodyPr>
          <a:lstStyle/>
          <a:p>
            <a:pPr>
              <a:lnSpc>
                <a:spcPct val="150000"/>
              </a:lnSpc>
              <a:spcBef>
                <a:spcPct val="50000"/>
              </a:spcBef>
              <a:defRPr/>
            </a:pPr>
            <a:r>
              <a:rPr lang="en-US" dirty="0">
                <a:ln>
                  <a:solidFill>
                    <a:schemeClr val="tx1"/>
                  </a:solidFill>
                </a:ln>
                <a:latin typeface="Times New Roman" panose="02020603050405020304" pitchFamily="18" charset="0"/>
                <a:cs typeface="Times New Roman" panose="02020603050405020304" pitchFamily="18" charset="0"/>
              </a:rPr>
              <a:t>CÂU 7: </a:t>
            </a:r>
            <a:r>
              <a:rPr lang="en-US" dirty="0" err="1">
                <a:ln>
                  <a:solidFill>
                    <a:schemeClr val="tx1"/>
                  </a:solidFill>
                </a:ln>
                <a:latin typeface="Times New Roman" panose="02020603050405020304" pitchFamily="18" charset="0"/>
                <a:cs typeface="Times New Roman" panose="02020603050405020304" pitchFamily="18" charset="0"/>
              </a:rPr>
              <a:t>Tuyến</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tụy</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tiết</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gì</a:t>
            </a:r>
            <a:r>
              <a:rPr lang="en-US" dirty="0">
                <a:ln>
                  <a:solidFill>
                    <a:schemeClr val="tx1"/>
                  </a:solidFill>
                </a:ln>
                <a:latin typeface="Times New Roman" panose="02020603050405020304" pitchFamily="18" charset="0"/>
                <a:cs typeface="Times New Roman" panose="02020603050405020304" pitchFamily="18" charset="0"/>
              </a:rPr>
              <a:t> ?</a:t>
            </a:r>
          </a:p>
        </p:txBody>
      </p:sp>
      <p:sp>
        <p:nvSpPr>
          <p:cNvPr id="111" name="Rectangle 110"/>
          <p:cNvSpPr/>
          <p:nvPr/>
        </p:nvSpPr>
        <p:spPr>
          <a:xfrm>
            <a:off x="6926217" y="5272274"/>
            <a:ext cx="3086100" cy="1338828"/>
          </a:xfrm>
          <a:prstGeom prst="rect">
            <a:avLst/>
          </a:prstGeom>
        </p:spPr>
        <p:txBody>
          <a:bodyPr>
            <a:spAutoFit/>
          </a:bodyPr>
          <a:lstStyle/>
          <a:p>
            <a:pPr algn="just">
              <a:lnSpc>
                <a:spcPct val="150000"/>
              </a:lnSpc>
              <a:spcBef>
                <a:spcPct val="50000"/>
              </a:spcBef>
              <a:defRPr/>
            </a:pPr>
            <a:r>
              <a:rPr lang="en-US" dirty="0">
                <a:ln>
                  <a:solidFill>
                    <a:schemeClr val="tx1"/>
                  </a:solidFill>
                </a:ln>
                <a:latin typeface="Times New Roman" panose="02020603050405020304" pitchFamily="18" charset="0"/>
                <a:cs typeface="Times New Roman" panose="02020603050405020304" pitchFamily="18" charset="0"/>
              </a:rPr>
              <a:t>CÂU 8: </a:t>
            </a:r>
            <a:r>
              <a:rPr lang="en-US" dirty="0" err="1">
                <a:ln>
                  <a:solidFill>
                    <a:schemeClr val="tx1"/>
                  </a:solidFill>
                </a:ln>
                <a:latin typeface="Times New Roman" panose="02020603050405020304" pitchFamily="18" charset="0"/>
                <a:cs typeface="Times New Roman" panose="02020603050405020304" pitchFamily="18" charset="0"/>
              </a:rPr>
              <a:t>Enzim</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amilaza</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đã</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biến</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đổi</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loại</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thức</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ăn</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nào</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ngay</a:t>
            </a:r>
            <a:r>
              <a:rPr lang="en-US" dirty="0">
                <a:ln>
                  <a:solidFill>
                    <a:schemeClr val="tx1"/>
                  </a:solidFill>
                </a:ln>
                <a:latin typeface="Times New Roman" panose="02020603050405020304" pitchFamily="18" charset="0"/>
                <a:cs typeface="Times New Roman" panose="02020603050405020304" pitchFamily="18" charset="0"/>
              </a:rPr>
              <a:t> </a:t>
            </a:r>
            <a:r>
              <a:rPr lang="vi-VN" dirty="0">
                <a:ln>
                  <a:solidFill>
                    <a:schemeClr val="tx1"/>
                  </a:solidFill>
                </a:ln>
                <a:latin typeface="Times New Roman" panose="02020603050405020304" pitchFamily="18" charset="0"/>
                <a:cs typeface="Times New Roman" panose="02020603050405020304" pitchFamily="18" charset="0"/>
              </a:rPr>
              <a:t>trong </a:t>
            </a:r>
            <a:r>
              <a:rPr lang="en-US" dirty="0" err="1">
                <a:ln>
                  <a:solidFill>
                    <a:schemeClr val="tx1"/>
                  </a:solidFill>
                </a:ln>
                <a:latin typeface="Times New Roman" panose="02020603050405020304" pitchFamily="18" charset="0"/>
                <a:cs typeface="Times New Roman" panose="02020603050405020304" pitchFamily="18" charset="0"/>
              </a:rPr>
              <a:t>khoang</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miệng</a:t>
            </a:r>
            <a:r>
              <a:rPr lang="en-US" dirty="0">
                <a:ln>
                  <a:solidFill>
                    <a:schemeClr val="tx1"/>
                  </a:solidFill>
                </a:ln>
                <a:latin typeface="Times New Roman" panose="02020603050405020304" pitchFamily="18" charset="0"/>
                <a:cs typeface="Times New Roman" panose="02020603050405020304" pitchFamily="18" charset="0"/>
              </a:rPr>
              <a:t> ?</a:t>
            </a:r>
          </a:p>
        </p:txBody>
      </p:sp>
      <p:sp>
        <p:nvSpPr>
          <p:cNvPr id="112" name="Rectangle 111"/>
          <p:cNvSpPr/>
          <p:nvPr/>
        </p:nvSpPr>
        <p:spPr>
          <a:xfrm>
            <a:off x="7027816" y="5519132"/>
            <a:ext cx="2819399" cy="1338828"/>
          </a:xfrm>
          <a:prstGeom prst="rect">
            <a:avLst/>
          </a:prstGeom>
        </p:spPr>
        <p:txBody>
          <a:bodyPr>
            <a:spAutoFit/>
          </a:bodyPr>
          <a:lstStyle/>
          <a:p>
            <a:pPr algn="just">
              <a:lnSpc>
                <a:spcPct val="150000"/>
              </a:lnSpc>
              <a:spcBef>
                <a:spcPct val="50000"/>
              </a:spcBef>
              <a:defRPr/>
            </a:pPr>
            <a:r>
              <a:rPr lang="en-US" dirty="0">
                <a:ln>
                  <a:solidFill>
                    <a:schemeClr val="tx1"/>
                  </a:solidFill>
                </a:ln>
                <a:latin typeface="Times New Roman" panose="02020603050405020304" pitchFamily="18" charset="0"/>
                <a:cs typeface="Times New Roman" panose="02020603050405020304" pitchFamily="18" charset="0"/>
              </a:rPr>
              <a:t>CÂU 9: </a:t>
            </a:r>
            <a:r>
              <a:rPr lang="en-US" dirty="0" err="1">
                <a:ln>
                  <a:solidFill>
                    <a:schemeClr val="tx1"/>
                  </a:solidFill>
                </a:ln>
                <a:latin typeface="Times New Roman" panose="02020603050405020304" pitchFamily="18" charset="0"/>
                <a:cs typeface="Times New Roman" panose="02020603050405020304" pitchFamily="18" charset="0"/>
              </a:rPr>
              <a:t>Nhờ</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đâu</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thức</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ăn</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được</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biến</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đổi</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về</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mặt</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hóa</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học</a:t>
            </a:r>
            <a:r>
              <a:rPr lang="en-US" dirty="0">
                <a:ln>
                  <a:solidFill>
                    <a:schemeClr val="tx1"/>
                  </a:solidFill>
                </a:ln>
                <a:latin typeface="Times New Roman" panose="02020603050405020304" pitchFamily="18" charset="0"/>
                <a:cs typeface="Times New Roman" panose="02020603050405020304" pitchFamily="18" charset="0"/>
              </a:rPr>
              <a:t> ? </a:t>
            </a:r>
          </a:p>
        </p:txBody>
      </p:sp>
      <p:sp>
        <p:nvSpPr>
          <p:cNvPr id="113" name="Rectangle 112"/>
          <p:cNvSpPr/>
          <p:nvPr/>
        </p:nvSpPr>
        <p:spPr>
          <a:xfrm>
            <a:off x="6926217" y="4981348"/>
            <a:ext cx="2476500" cy="1754326"/>
          </a:xfrm>
          <a:prstGeom prst="rect">
            <a:avLst/>
          </a:prstGeom>
        </p:spPr>
        <p:txBody>
          <a:bodyPr>
            <a:spAutoFit/>
          </a:bodyPr>
          <a:lstStyle/>
          <a:p>
            <a:pPr algn="just">
              <a:lnSpc>
                <a:spcPct val="150000"/>
              </a:lnSpc>
              <a:spcBef>
                <a:spcPts val="600"/>
              </a:spcBef>
              <a:defRPr/>
            </a:pPr>
            <a:r>
              <a:rPr lang="en-US" dirty="0">
                <a:ln>
                  <a:solidFill>
                    <a:schemeClr val="tx1"/>
                  </a:solidFill>
                </a:ln>
                <a:latin typeface="Times New Roman" panose="02020603050405020304" pitchFamily="18" charset="0"/>
                <a:cs typeface="Times New Roman" panose="02020603050405020304" pitchFamily="18" charset="0"/>
              </a:rPr>
              <a:t>CÂU 10: </a:t>
            </a:r>
            <a:r>
              <a:rPr lang="en-US" dirty="0" err="1">
                <a:ln>
                  <a:solidFill>
                    <a:schemeClr val="tx1"/>
                  </a:solidFill>
                </a:ln>
                <a:latin typeface="Times New Roman" panose="02020603050405020304" pitchFamily="18" charset="0"/>
                <a:cs typeface="Times New Roman" panose="02020603050405020304" pitchFamily="18" charset="0"/>
              </a:rPr>
              <a:t>Gluxit</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được</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biến</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đổi</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thành</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dạng</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nào</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cơ</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thể</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mới</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hấp</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thụ</a:t>
            </a:r>
            <a:r>
              <a:rPr lang="en-US" dirty="0">
                <a:ln>
                  <a:solidFill>
                    <a:schemeClr val="tx1"/>
                  </a:solidFill>
                </a:ln>
                <a:latin typeface="Times New Roman" panose="02020603050405020304" pitchFamily="18" charset="0"/>
                <a:cs typeface="Times New Roman" panose="02020603050405020304" pitchFamily="18" charset="0"/>
              </a:rPr>
              <a:t> </a:t>
            </a:r>
            <a:r>
              <a:rPr lang="en-US" dirty="0" err="1">
                <a:ln>
                  <a:solidFill>
                    <a:schemeClr val="tx1"/>
                  </a:solidFill>
                </a:ln>
                <a:latin typeface="Times New Roman" panose="02020603050405020304" pitchFamily="18" charset="0"/>
                <a:cs typeface="Times New Roman" panose="02020603050405020304" pitchFamily="18" charset="0"/>
              </a:rPr>
              <a:t>được</a:t>
            </a:r>
            <a:r>
              <a:rPr lang="en-US" dirty="0">
                <a:ln>
                  <a:solidFill>
                    <a:schemeClr val="tx1"/>
                  </a:solidFill>
                </a:ln>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8342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barn(inVertical)">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barn(inVertical)">
                                      <p:cBhvr>
                                        <p:cTn id="12" dur="500"/>
                                        <p:tgtEl>
                                          <p:spTgt spid="9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104"/>
                                        </p:tgtEl>
                                      </p:cBhvr>
                                    </p:animEffect>
                                    <p:set>
                                      <p:cBhvr>
                                        <p:cTn id="17" dur="1" fill="hold">
                                          <p:stCondLst>
                                            <p:cond delay="499"/>
                                          </p:stCondLst>
                                        </p:cTn>
                                        <p:tgtEl>
                                          <p:spTgt spid="10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barn(inVertical)">
                                      <p:cBhvr>
                                        <p:cTn id="22" dur="500"/>
                                        <p:tgtEl>
                                          <p:spTgt spid="10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barn(inVertical)">
                                      <p:cBhvr>
                                        <p:cTn id="27" dur="500"/>
                                        <p:tgtEl>
                                          <p:spTgt spid="9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1" nodeType="clickEffect">
                                  <p:stCondLst>
                                    <p:cond delay="0"/>
                                  </p:stCondLst>
                                  <p:childTnLst>
                                    <p:animEffect transition="out" filter="barn(inVertical)">
                                      <p:cBhvr>
                                        <p:cTn id="31" dur="500"/>
                                        <p:tgtEl>
                                          <p:spTgt spid="105"/>
                                        </p:tgtEl>
                                      </p:cBhvr>
                                    </p:animEffect>
                                    <p:set>
                                      <p:cBhvr>
                                        <p:cTn id="32" dur="1" fill="hold">
                                          <p:stCondLst>
                                            <p:cond delay="499"/>
                                          </p:stCondLst>
                                        </p:cTn>
                                        <p:tgtEl>
                                          <p:spTgt spid="10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6"/>
                                        </p:tgtEl>
                                        <p:attrNameLst>
                                          <p:attrName>style.visibility</p:attrName>
                                        </p:attrNameLst>
                                      </p:cBhvr>
                                      <p:to>
                                        <p:strVal val="visible"/>
                                      </p:to>
                                    </p:set>
                                    <p:animEffect transition="in" filter="barn(inVertical)">
                                      <p:cBhvr>
                                        <p:cTn id="37" dur="500"/>
                                        <p:tgtEl>
                                          <p:spTgt spid="10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5"/>
                                        </p:tgtEl>
                                        <p:attrNameLst>
                                          <p:attrName>style.visibility</p:attrName>
                                        </p:attrNameLst>
                                      </p:cBhvr>
                                      <p:to>
                                        <p:strVal val="visible"/>
                                      </p:to>
                                    </p:set>
                                    <p:animEffect transition="in" filter="barn(inVertical)">
                                      <p:cBhvr>
                                        <p:cTn id="42" dur="500"/>
                                        <p:tgtEl>
                                          <p:spTgt spid="9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grpId="1" nodeType="clickEffect">
                                  <p:stCondLst>
                                    <p:cond delay="0"/>
                                  </p:stCondLst>
                                  <p:childTnLst>
                                    <p:animEffect transition="out" filter="barn(inVertical)">
                                      <p:cBhvr>
                                        <p:cTn id="46" dur="500"/>
                                        <p:tgtEl>
                                          <p:spTgt spid="106"/>
                                        </p:tgtEl>
                                      </p:cBhvr>
                                    </p:animEffect>
                                    <p:set>
                                      <p:cBhvr>
                                        <p:cTn id="47" dur="1" fill="hold">
                                          <p:stCondLst>
                                            <p:cond delay="499"/>
                                          </p:stCondLst>
                                        </p:cTn>
                                        <p:tgtEl>
                                          <p:spTgt spid="10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08"/>
                                        </p:tgtEl>
                                        <p:attrNameLst>
                                          <p:attrName>style.visibility</p:attrName>
                                        </p:attrNameLst>
                                      </p:cBhvr>
                                      <p:to>
                                        <p:strVal val="visible"/>
                                      </p:to>
                                    </p:set>
                                    <p:animEffect transition="in" filter="barn(inVertical)">
                                      <p:cBhvr>
                                        <p:cTn id="52" dur="500"/>
                                        <p:tgtEl>
                                          <p:spTgt spid="10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96"/>
                                        </p:tgtEl>
                                        <p:attrNameLst>
                                          <p:attrName>style.visibility</p:attrName>
                                        </p:attrNameLst>
                                      </p:cBhvr>
                                      <p:to>
                                        <p:strVal val="visible"/>
                                      </p:to>
                                    </p:set>
                                    <p:animEffect transition="in" filter="barn(inVertical)">
                                      <p:cBhvr>
                                        <p:cTn id="57" dur="500"/>
                                        <p:tgtEl>
                                          <p:spTgt spid="9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xit" presetSubtype="21" fill="hold" nodeType="clickEffect">
                                  <p:stCondLst>
                                    <p:cond delay="0"/>
                                  </p:stCondLst>
                                  <p:childTnLst>
                                    <p:animEffect transition="out" filter="barn(inVertical)">
                                      <p:cBhvr>
                                        <p:cTn id="61" dur="500"/>
                                        <p:tgtEl>
                                          <p:spTgt spid="108"/>
                                        </p:tgtEl>
                                      </p:cBhvr>
                                    </p:animEffect>
                                    <p:set>
                                      <p:cBhvr>
                                        <p:cTn id="62" dur="1" fill="hold">
                                          <p:stCondLst>
                                            <p:cond delay="499"/>
                                          </p:stCondLst>
                                        </p:cTn>
                                        <p:tgtEl>
                                          <p:spTgt spid="10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07"/>
                                        </p:tgtEl>
                                        <p:attrNameLst>
                                          <p:attrName>style.visibility</p:attrName>
                                        </p:attrNameLst>
                                      </p:cBhvr>
                                      <p:to>
                                        <p:strVal val="visible"/>
                                      </p:to>
                                    </p:set>
                                    <p:animEffect transition="in" filter="barn(inVertical)">
                                      <p:cBhvr>
                                        <p:cTn id="67" dur="500"/>
                                        <p:tgtEl>
                                          <p:spTgt spid="107"/>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98"/>
                                        </p:tgtEl>
                                        <p:attrNameLst>
                                          <p:attrName>style.visibility</p:attrName>
                                        </p:attrNameLst>
                                      </p:cBhvr>
                                      <p:to>
                                        <p:strVal val="visible"/>
                                      </p:to>
                                    </p:set>
                                    <p:animEffect transition="in" filter="barn(inVertical)">
                                      <p:cBhvr>
                                        <p:cTn id="72" dur="500"/>
                                        <p:tgtEl>
                                          <p:spTgt spid="98"/>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xit" presetSubtype="21" fill="hold" grpId="1" nodeType="clickEffect">
                                  <p:stCondLst>
                                    <p:cond delay="0"/>
                                  </p:stCondLst>
                                  <p:childTnLst>
                                    <p:animEffect transition="out" filter="barn(inVertical)">
                                      <p:cBhvr>
                                        <p:cTn id="76" dur="500"/>
                                        <p:tgtEl>
                                          <p:spTgt spid="107"/>
                                        </p:tgtEl>
                                      </p:cBhvr>
                                    </p:animEffect>
                                    <p:set>
                                      <p:cBhvr>
                                        <p:cTn id="77" dur="1" fill="hold">
                                          <p:stCondLst>
                                            <p:cond delay="499"/>
                                          </p:stCondLst>
                                        </p:cTn>
                                        <p:tgtEl>
                                          <p:spTgt spid="107"/>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109"/>
                                        </p:tgtEl>
                                        <p:attrNameLst>
                                          <p:attrName>style.visibility</p:attrName>
                                        </p:attrNameLst>
                                      </p:cBhvr>
                                      <p:to>
                                        <p:strVal val="visible"/>
                                      </p:to>
                                    </p:set>
                                    <p:animEffect transition="in" filter="barn(inVertical)">
                                      <p:cBhvr>
                                        <p:cTn id="82" dur="500"/>
                                        <p:tgtEl>
                                          <p:spTgt spid="109"/>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99"/>
                                        </p:tgtEl>
                                        <p:attrNameLst>
                                          <p:attrName>style.visibility</p:attrName>
                                        </p:attrNameLst>
                                      </p:cBhvr>
                                      <p:to>
                                        <p:strVal val="visible"/>
                                      </p:to>
                                    </p:set>
                                    <p:animEffect transition="in" filter="barn(inVertical)">
                                      <p:cBhvr>
                                        <p:cTn id="87" dur="500"/>
                                        <p:tgtEl>
                                          <p:spTgt spid="9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xit" presetSubtype="21" fill="hold" nodeType="clickEffect">
                                  <p:stCondLst>
                                    <p:cond delay="0"/>
                                  </p:stCondLst>
                                  <p:childTnLst>
                                    <p:animEffect transition="out" filter="barn(inVertical)">
                                      <p:cBhvr>
                                        <p:cTn id="91" dur="500"/>
                                        <p:tgtEl>
                                          <p:spTgt spid="109"/>
                                        </p:tgtEl>
                                      </p:cBhvr>
                                    </p:animEffect>
                                    <p:set>
                                      <p:cBhvr>
                                        <p:cTn id="92" dur="1" fill="hold">
                                          <p:stCondLst>
                                            <p:cond delay="499"/>
                                          </p:stCondLst>
                                        </p:cTn>
                                        <p:tgtEl>
                                          <p:spTgt spid="10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110"/>
                                        </p:tgtEl>
                                        <p:attrNameLst>
                                          <p:attrName>style.visibility</p:attrName>
                                        </p:attrNameLst>
                                      </p:cBhvr>
                                      <p:to>
                                        <p:strVal val="visible"/>
                                      </p:to>
                                    </p:set>
                                    <p:animEffect transition="in" filter="barn(inVertical)">
                                      <p:cBhvr>
                                        <p:cTn id="97" dur="500"/>
                                        <p:tgtEl>
                                          <p:spTgt spid="110"/>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100"/>
                                        </p:tgtEl>
                                        <p:attrNameLst>
                                          <p:attrName>style.visibility</p:attrName>
                                        </p:attrNameLst>
                                      </p:cBhvr>
                                      <p:to>
                                        <p:strVal val="visible"/>
                                      </p:to>
                                    </p:set>
                                    <p:animEffect transition="in" filter="barn(inVertical)">
                                      <p:cBhvr>
                                        <p:cTn id="102" dur="500"/>
                                        <p:tgtEl>
                                          <p:spTgt spid="100"/>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xit" presetSubtype="21" fill="hold" nodeType="clickEffect">
                                  <p:stCondLst>
                                    <p:cond delay="0"/>
                                  </p:stCondLst>
                                  <p:childTnLst>
                                    <p:animEffect transition="out" filter="barn(inVertical)">
                                      <p:cBhvr>
                                        <p:cTn id="106" dur="500"/>
                                        <p:tgtEl>
                                          <p:spTgt spid="110"/>
                                        </p:tgtEl>
                                      </p:cBhvr>
                                    </p:animEffect>
                                    <p:set>
                                      <p:cBhvr>
                                        <p:cTn id="107" dur="1" fill="hold">
                                          <p:stCondLst>
                                            <p:cond delay="499"/>
                                          </p:stCondLst>
                                        </p:cTn>
                                        <p:tgtEl>
                                          <p:spTgt spid="110"/>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111"/>
                                        </p:tgtEl>
                                        <p:attrNameLst>
                                          <p:attrName>style.visibility</p:attrName>
                                        </p:attrNameLst>
                                      </p:cBhvr>
                                      <p:to>
                                        <p:strVal val="visible"/>
                                      </p:to>
                                    </p:set>
                                    <p:animEffect transition="in" filter="barn(inVertical)">
                                      <p:cBhvr>
                                        <p:cTn id="112" dur="500"/>
                                        <p:tgtEl>
                                          <p:spTgt spid="111"/>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101"/>
                                        </p:tgtEl>
                                        <p:attrNameLst>
                                          <p:attrName>style.visibility</p:attrName>
                                        </p:attrNameLst>
                                      </p:cBhvr>
                                      <p:to>
                                        <p:strVal val="visible"/>
                                      </p:to>
                                    </p:set>
                                    <p:animEffect transition="in" filter="barn(inVertical)">
                                      <p:cBhvr>
                                        <p:cTn id="117" dur="500"/>
                                        <p:tgtEl>
                                          <p:spTgt spid="101"/>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xit" presetSubtype="21" fill="hold" nodeType="clickEffect">
                                  <p:stCondLst>
                                    <p:cond delay="0"/>
                                  </p:stCondLst>
                                  <p:childTnLst>
                                    <p:animEffect transition="out" filter="barn(inVertical)">
                                      <p:cBhvr>
                                        <p:cTn id="121" dur="500"/>
                                        <p:tgtEl>
                                          <p:spTgt spid="111"/>
                                        </p:tgtEl>
                                      </p:cBhvr>
                                    </p:animEffect>
                                    <p:set>
                                      <p:cBhvr>
                                        <p:cTn id="122" dur="1" fill="hold">
                                          <p:stCondLst>
                                            <p:cond delay="499"/>
                                          </p:stCondLst>
                                        </p:cTn>
                                        <p:tgtEl>
                                          <p:spTgt spid="11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nodeType="clickEffect">
                                  <p:stCondLst>
                                    <p:cond delay="0"/>
                                  </p:stCondLst>
                                  <p:childTnLst>
                                    <p:set>
                                      <p:cBhvr>
                                        <p:cTn id="126" dur="1" fill="hold">
                                          <p:stCondLst>
                                            <p:cond delay="0"/>
                                          </p:stCondLst>
                                        </p:cTn>
                                        <p:tgtEl>
                                          <p:spTgt spid="112"/>
                                        </p:tgtEl>
                                        <p:attrNameLst>
                                          <p:attrName>style.visibility</p:attrName>
                                        </p:attrNameLst>
                                      </p:cBhvr>
                                      <p:to>
                                        <p:strVal val="visible"/>
                                      </p:to>
                                    </p:set>
                                    <p:animEffect transition="in" filter="barn(inVertical)">
                                      <p:cBhvr>
                                        <p:cTn id="127" dur="500"/>
                                        <p:tgtEl>
                                          <p:spTgt spid="112"/>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grpId="0" nodeType="clickEffect">
                                  <p:stCondLst>
                                    <p:cond delay="0"/>
                                  </p:stCondLst>
                                  <p:childTnLst>
                                    <p:set>
                                      <p:cBhvr>
                                        <p:cTn id="131" dur="1" fill="hold">
                                          <p:stCondLst>
                                            <p:cond delay="0"/>
                                          </p:stCondLst>
                                        </p:cTn>
                                        <p:tgtEl>
                                          <p:spTgt spid="102"/>
                                        </p:tgtEl>
                                        <p:attrNameLst>
                                          <p:attrName>style.visibility</p:attrName>
                                        </p:attrNameLst>
                                      </p:cBhvr>
                                      <p:to>
                                        <p:strVal val="visible"/>
                                      </p:to>
                                    </p:set>
                                    <p:animEffect transition="in" filter="barn(inVertical)">
                                      <p:cBhvr>
                                        <p:cTn id="132" dur="500"/>
                                        <p:tgtEl>
                                          <p:spTgt spid="102"/>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xit" presetSubtype="21" fill="hold" nodeType="clickEffect">
                                  <p:stCondLst>
                                    <p:cond delay="0"/>
                                  </p:stCondLst>
                                  <p:childTnLst>
                                    <p:animEffect transition="out" filter="barn(inVertical)">
                                      <p:cBhvr>
                                        <p:cTn id="136" dur="500"/>
                                        <p:tgtEl>
                                          <p:spTgt spid="112"/>
                                        </p:tgtEl>
                                      </p:cBhvr>
                                    </p:animEffect>
                                    <p:set>
                                      <p:cBhvr>
                                        <p:cTn id="137" dur="1" fill="hold">
                                          <p:stCondLst>
                                            <p:cond delay="499"/>
                                          </p:stCondLst>
                                        </p:cTn>
                                        <p:tgtEl>
                                          <p:spTgt spid="112"/>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6" presetClass="entr" presetSubtype="21" fill="hold" nodeType="clickEffect">
                                  <p:stCondLst>
                                    <p:cond delay="0"/>
                                  </p:stCondLst>
                                  <p:childTnLst>
                                    <p:set>
                                      <p:cBhvr>
                                        <p:cTn id="141" dur="1" fill="hold">
                                          <p:stCondLst>
                                            <p:cond delay="0"/>
                                          </p:stCondLst>
                                        </p:cTn>
                                        <p:tgtEl>
                                          <p:spTgt spid="113"/>
                                        </p:tgtEl>
                                        <p:attrNameLst>
                                          <p:attrName>style.visibility</p:attrName>
                                        </p:attrNameLst>
                                      </p:cBhvr>
                                      <p:to>
                                        <p:strVal val="visible"/>
                                      </p:to>
                                    </p:set>
                                    <p:animEffect transition="in" filter="barn(inVertical)">
                                      <p:cBhvr>
                                        <p:cTn id="142" dur="500"/>
                                        <p:tgtEl>
                                          <p:spTgt spid="113"/>
                                        </p:tgtEl>
                                      </p:cBhvr>
                                    </p:animEffect>
                                  </p:childTnLst>
                                </p:cTn>
                              </p:par>
                            </p:childTnLst>
                          </p:cTn>
                        </p:par>
                      </p:childTnLst>
                    </p:cTn>
                  </p:par>
                  <p:par>
                    <p:cTn id="143" fill="hold">
                      <p:stCondLst>
                        <p:cond delay="indefinite"/>
                      </p:stCondLst>
                      <p:childTnLst>
                        <p:par>
                          <p:cTn id="144" fill="hold">
                            <p:stCondLst>
                              <p:cond delay="0"/>
                            </p:stCondLst>
                            <p:childTnLst>
                              <p:par>
                                <p:cTn id="145" presetID="16" presetClass="entr" presetSubtype="21" fill="hold" grpId="0" nodeType="clickEffect">
                                  <p:stCondLst>
                                    <p:cond delay="0"/>
                                  </p:stCondLst>
                                  <p:childTnLst>
                                    <p:set>
                                      <p:cBhvr>
                                        <p:cTn id="146" dur="1" fill="hold">
                                          <p:stCondLst>
                                            <p:cond delay="0"/>
                                          </p:stCondLst>
                                        </p:cTn>
                                        <p:tgtEl>
                                          <p:spTgt spid="103"/>
                                        </p:tgtEl>
                                        <p:attrNameLst>
                                          <p:attrName>style.visibility</p:attrName>
                                        </p:attrNameLst>
                                      </p:cBhvr>
                                      <p:to>
                                        <p:strVal val="visible"/>
                                      </p:to>
                                    </p:set>
                                    <p:animEffect transition="in" filter="barn(inVertical)">
                                      <p:cBhvr>
                                        <p:cTn id="147" dur="500"/>
                                        <p:tgtEl>
                                          <p:spTgt spid="103"/>
                                        </p:tgtEl>
                                      </p:cBhvr>
                                    </p:animEffect>
                                  </p:childTnLst>
                                </p:cTn>
                              </p:par>
                            </p:childTnLst>
                          </p:cTn>
                        </p:par>
                      </p:childTnLst>
                    </p:cTn>
                  </p:par>
                  <p:par>
                    <p:cTn id="148" fill="hold">
                      <p:stCondLst>
                        <p:cond delay="indefinite"/>
                      </p:stCondLst>
                      <p:childTnLst>
                        <p:par>
                          <p:cTn id="149" fill="hold">
                            <p:stCondLst>
                              <p:cond delay="0"/>
                            </p:stCondLst>
                            <p:childTnLst>
                              <p:par>
                                <p:cTn id="150" presetID="16" presetClass="exit" presetSubtype="21" fill="hold" nodeType="clickEffect">
                                  <p:stCondLst>
                                    <p:cond delay="0"/>
                                  </p:stCondLst>
                                  <p:childTnLst>
                                    <p:animEffect transition="out" filter="barn(inVertical)">
                                      <p:cBhvr>
                                        <p:cTn id="151" dur="500"/>
                                        <p:tgtEl>
                                          <p:spTgt spid="113"/>
                                        </p:tgtEl>
                                      </p:cBhvr>
                                    </p:animEffect>
                                    <p:set>
                                      <p:cBhvr>
                                        <p:cTn id="152" dur="1" fill="hold">
                                          <p:stCondLst>
                                            <p:cond delay="499"/>
                                          </p:stCondLst>
                                        </p:cTn>
                                        <p:tgtEl>
                                          <p:spTgt spid="113"/>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grpId="0" nodeType="clickEffect">
                                  <p:stCondLst>
                                    <p:cond delay="0"/>
                                  </p:stCondLst>
                                  <p:childTnLst>
                                    <p:set>
                                      <p:cBhvr>
                                        <p:cTn id="156" dur="1" fill="hold">
                                          <p:stCondLst>
                                            <p:cond delay="0"/>
                                          </p:stCondLst>
                                        </p:cTn>
                                        <p:tgtEl>
                                          <p:spTgt spid="23"/>
                                        </p:tgtEl>
                                        <p:attrNameLst>
                                          <p:attrName>style.visibility</p:attrName>
                                        </p:attrNameLst>
                                      </p:cBhvr>
                                      <p:to>
                                        <p:strVal val="visible"/>
                                      </p:to>
                                    </p:set>
                                    <p:animEffect transition="in" filter="barn(inVertical)">
                                      <p:cBhvr>
                                        <p:cTn id="157" dur="500"/>
                                        <p:tgtEl>
                                          <p:spTgt spid="23"/>
                                        </p:tgtEl>
                                      </p:cBhvr>
                                    </p:animEffect>
                                  </p:childTnLst>
                                </p:cTn>
                              </p:par>
                            </p:childTnLst>
                          </p:cTn>
                        </p:par>
                      </p:childTnLst>
                    </p:cTn>
                  </p:par>
                  <p:par>
                    <p:cTn id="158" fill="hold">
                      <p:stCondLst>
                        <p:cond delay="indefinite"/>
                      </p:stCondLst>
                      <p:childTnLst>
                        <p:par>
                          <p:cTn id="159" fill="hold">
                            <p:stCondLst>
                              <p:cond delay="0"/>
                            </p:stCondLst>
                            <p:childTnLst>
                              <p:par>
                                <p:cTn id="160" presetID="16" presetClass="entr" presetSubtype="21" fill="hold" grpId="0" nodeType="clickEffect">
                                  <p:stCondLst>
                                    <p:cond delay="0"/>
                                  </p:stCondLst>
                                  <p:childTnLst>
                                    <p:set>
                                      <p:cBhvr>
                                        <p:cTn id="161" dur="1" fill="hold">
                                          <p:stCondLst>
                                            <p:cond delay="0"/>
                                          </p:stCondLst>
                                        </p:cTn>
                                        <p:tgtEl>
                                          <p:spTgt spid="24"/>
                                        </p:tgtEl>
                                        <p:attrNameLst>
                                          <p:attrName>style.visibility</p:attrName>
                                        </p:attrNameLst>
                                      </p:cBhvr>
                                      <p:to>
                                        <p:strVal val="visible"/>
                                      </p:to>
                                    </p:set>
                                    <p:animEffect transition="in" filter="barn(inVertical)">
                                      <p:cBhvr>
                                        <p:cTn id="1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93" grpId="0"/>
      <p:bldP spid="94" grpId="0"/>
      <p:bldP spid="95" grpId="0"/>
      <p:bldP spid="96" grpId="0"/>
      <p:bldP spid="98" grpId="0"/>
      <p:bldP spid="99" grpId="0"/>
      <p:bldP spid="100" grpId="0"/>
      <p:bldP spid="101" grpId="0"/>
      <p:bldP spid="102" grpId="0"/>
      <p:bldP spid="103" grpId="0"/>
      <p:bldP spid="104" grpId="0"/>
      <p:bldP spid="104" grpId="1"/>
      <p:bldP spid="105" grpId="0"/>
      <p:bldP spid="105" grpId="1"/>
      <p:bldP spid="106" grpId="0"/>
      <p:bldP spid="106" grpId="1"/>
      <p:bldP spid="107" grpId="0"/>
      <p:bldP spid="10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Dặn dò</a:t>
            </a:r>
            <a:endParaRPr lang="en-US"/>
          </a:p>
        </p:txBody>
      </p:sp>
      <p:sp>
        <p:nvSpPr>
          <p:cNvPr id="3" name="Content Placeholder 2"/>
          <p:cNvSpPr>
            <a:spLocks noGrp="1"/>
          </p:cNvSpPr>
          <p:nvPr>
            <p:ph idx="1"/>
          </p:nvPr>
        </p:nvSpPr>
        <p:spPr>
          <a:xfrm>
            <a:off x="838200" y="1825625"/>
            <a:ext cx="10515600" cy="3647328"/>
          </a:xfrm>
        </p:spPr>
        <p:style>
          <a:lnRef idx="1">
            <a:schemeClr val="accent4"/>
          </a:lnRef>
          <a:fillRef idx="2">
            <a:schemeClr val="accent4"/>
          </a:fillRef>
          <a:effectRef idx="1">
            <a:schemeClr val="accent4"/>
          </a:effectRef>
          <a:fontRef idx="minor">
            <a:schemeClr val="dk1"/>
          </a:fontRef>
        </p:style>
        <p:txBody>
          <a:bodyPr/>
          <a:lstStyle/>
          <a:p>
            <a:r>
              <a:rPr lang="en-US" smtClean="0"/>
              <a:t>Học bài cũ</a:t>
            </a:r>
          </a:p>
          <a:p>
            <a:r>
              <a:rPr lang="en-US" smtClean="0"/>
              <a:t>Chuẩn bị bài mới “Hấp thụ chất dinh dưỡng – vai trò của gan”</a:t>
            </a:r>
            <a:endParaRPr lang="en-US"/>
          </a:p>
        </p:txBody>
      </p:sp>
      <p:pic>
        <p:nvPicPr>
          <p:cNvPr id="4" name="Picture 3">
            <a:extLst>
              <a:ext uri="{FF2B5EF4-FFF2-40B4-BE49-F238E27FC236}">
                <a16:creationId xmlns:a16="http://schemas.microsoft.com/office/drawing/2014/main" id="{906A0666-6080-442F-825D-4C57082E8D8F}"/>
              </a:ext>
            </a:extLst>
          </p:cNvPr>
          <p:cNvPicPr>
            <a:picLocks noChangeAspect="1"/>
          </p:cNvPicPr>
          <p:nvPr/>
        </p:nvPicPr>
        <p:blipFill rotWithShape="1">
          <a:blip r:embed="rId2">
            <a:clrChange>
              <a:clrFrom>
                <a:srgbClr val="FEFEFC"/>
              </a:clrFrom>
              <a:clrTo>
                <a:srgbClr val="FEFEFC">
                  <a:alpha val="0"/>
                </a:srgbClr>
              </a:clrTo>
            </a:clrChange>
            <a:extLst>
              <a:ext uri="{28A0092B-C50C-407E-A947-70E740481C1C}">
                <a14:useLocalDpi xmlns:a14="http://schemas.microsoft.com/office/drawing/2010/main" val="0"/>
              </a:ext>
            </a:extLst>
          </a:blip>
          <a:srcRect l="26168" t="14564" r="27303" b="16469"/>
          <a:stretch/>
        </p:blipFill>
        <p:spPr>
          <a:xfrm flipH="1">
            <a:off x="9092875" y="4299918"/>
            <a:ext cx="1539542" cy="2305151"/>
          </a:xfrm>
          <a:prstGeom prst="rect">
            <a:avLst/>
          </a:prstGeom>
        </p:spPr>
      </p:pic>
    </p:spTree>
    <p:extLst>
      <p:ext uri="{BB962C8B-B14F-4D97-AF65-F5344CB8AC3E}">
        <p14:creationId xmlns:p14="http://schemas.microsoft.com/office/powerpoint/2010/main" val="11771663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45088" y="759068"/>
            <a:ext cx="987068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solidFill>
                  <a:srgbClr val="FF0000"/>
                </a:solidFill>
                <a:latin typeface="Arial" panose="020B0604020202020204" pitchFamily="34" charset="0"/>
                <a:cs typeface="Arial" panose="020B0604020202020204" pitchFamily="34" charset="0"/>
              </a:rPr>
              <a:t>BÀI 7.CÁC CƠ QUAN TIÊU HÓA VÀ QUÁ TRÌNH TIÊU HÓA THỨC ĂN </a:t>
            </a:r>
            <a:endParaRPr lang="en-US" sz="3200">
              <a:solidFill>
                <a:srgbClr val="FF0000"/>
              </a:solidFill>
              <a:latin typeface="Arial" panose="020B0604020202020204" pitchFamily="34" charset="0"/>
              <a:cs typeface="Arial" panose="020B0604020202020204" pitchFamily="34" charset="0"/>
            </a:endParaRPr>
          </a:p>
        </p:txBody>
      </p:sp>
      <p:sp>
        <p:nvSpPr>
          <p:cNvPr id="5" name="Oval 4"/>
          <p:cNvSpPr>
            <a:spLocks noChangeArrowheads="1"/>
          </p:cNvSpPr>
          <p:nvPr/>
        </p:nvSpPr>
        <p:spPr bwMode="gray">
          <a:xfrm>
            <a:off x="1186273" y="1969614"/>
            <a:ext cx="3895725" cy="3892550"/>
          </a:xfrm>
          <a:prstGeom prst="ellipse">
            <a:avLst/>
          </a:prstGeom>
          <a:solidFill>
            <a:schemeClr val="tx2">
              <a:alpha val="10001"/>
            </a:schemeClr>
          </a:solidFill>
          <a:ln>
            <a:noFill/>
          </a:ln>
          <a:effectLst/>
          <a:extLst>
            <a:ext uri="{91240B29-F687-4F45-9708-019B960494DF}">
              <a14:hiddenLine xmlns:a14="http://schemas.microsoft.com/office/drawing/2010/main" w="9525">
                <a:solidFill>
                  <a:srgbClr val="EAEAEA"/>
                </a:solidFill>
                <a:prstDash val="lgDash"/>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 name="Text Box 39"/>
          <p:cNvSpPr txBox="1">
            <a:spLocks noChangeArrowheads="1"/>
          </p:cNvSpPr>
          <p:nvPr/>
        </p:nvSpPr>
        <p:spPr bwMode="black">
          <a:xfrm>
            <a:off x="4665152" y="2213432"/>
            <a:ext cx="4803230" cy="461665"/>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Bef>
                <a:spcPct val="50000"/>
              </a:spcBef>
            </a:pPr>
            <a:r>
              <a:rPr lang="en-US" altLang="en-US" sz="2400" b="1" smtClean="0"/>
              <a:t>CÁC CƠ QUAN TIÊU HÓA</a:t>
            </a:r>
            <a:endParaRPr lang="en-US" altLang="en-US" sz="2400" b="1"/>
          </a:p>
        </p:txBody>
      </p:sp>
      <p:sp>
        <p:nvSpPr>
          <p:cNvPr id="7" name="Text Box 40"/>
          <p:cNvSpPr txBox="1">
            <a:spLocks noChangeArrowheads="1"/>
          </p:cNvSpPr>
          <p:nvPr/>
        </p:nvSpPr>
        <p:spPr bwMode="black">
          <a:xfrm>
            <a:off x="4666739" y="5188568"/>
            <a:ext cx="3227388" cy="461665"/>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Bef>
                <a:spcPct val="50000"/>
              </a:spcBef>
            </a:pPr>
            <a:r>
              <a:rPr lang="en-US" altLang="en-US" sz="2400" b="1" smtClean="0"/>
              <a:t>VAI TRÒ CỦA GAN</a:t>
            </a:r>
            <a:endParaRPr lang="en-US" altLang="en-US" sz="2400" b="1"/>
          </a:p>
        </p:txBody>
      </p:sp>
      <p:sp>
        <p:nvSpPr>
          <p:cNvPr id="8" name="Text Box 41"/>
          <p:cNvSpPr txBox="1">
            <a:spLocks noChangeArrowheads="1"/>
          </p:cNvSpPr>
          <p:nvPr/>
        </p:nvSpPr>
        <p:spPr bwMode="black">
          <a:xfrm>
            <a:off x="5090158" y="4422897"/>
            <a:ext cx="7415802" cy="461665"/>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Bef>
                <a:spcPct val="50000"/>
              </a:spcBef>
            </a:pPr>
            <a:r>
              <a:rPr lang="en-US" altLang="en-US" sz="2400" b="1" smtClean="0"/>
              <a:t> </a:t>
            </a:r>
            <a:r>
              <a:rPr lang="en-US" altLang="en-US" sz="2400" b="1"/>
              <a:t>TIÊU HÓA THỨC ĂN Ở </a:t>
            </a:r>
            <a:r>
              <a:rPr lang="en-US" altLang="en-US" sz="2400" b="1" smtClean="0"/>
              <a:t>RUỘT NON</a:t>
            </a:r>
            <a:endParaRPr lang="en-US" altLang="en-US" sz="2400" b="1"/>
          </a:p>
        </p:txBody>
      </p:sp>
      <p:sp>
        <p:nvSpPr>
          <p:cNvPr id="9" name="Text Box 42"/>
          <p:cNvSpPr txBox="1">
            <a:spLocks noChangeArrowheads="1"/>
          </p:cNvSpPr>
          <p:nvPr/>
        </p:nvSpPr>
        <p:spPr bwMode="black">
          <a:xfrm>
            <a:off x="5193123" y="2881136"/>
            <a:ext cx="8274527" cy="461665"/>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Bef>
                <a:spcPct val="50000"/>
              </a:spcBef>
            </a:pPr>
            <a:r>
              <a:rPr lang="en-US" altLang="en-US" sz="2400" b="1" smtClean="0"/>
              <a:t>TIÊU HÓA THỨC ĂN Ở KHOANG MIỆNG</a:t>
            </a:r>
            <a:endParaRPr lang="en-US" altLang="en-US" sz="2400" b="1"/>
          </a:p>
        </p:txBody>
      </p:sp>
      <p:sp>
        <p:nvSpPr>
          <p:cNvPr id="10" name="Text Box 43"/>
          <p:cNvSpPr txBox="1">
            <a:spLocks noChangeArrowheads="1"/>
          </p:cNvSpPr>
          <p:nvPr/>
        </p:nvSpPr>
        <p:spPr bwMode="black">
          <a:xfrm>
            <a:off x="5376043" y="3652016"/>
            <a:ext cx="6792105" cy="461665"/>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Bef>
                <a:spcPct val="50000"/>
              </a:spcBef>
            </a:pPr>
            <a:r>
              <a:rPr lang="en-US" altLang="en-US" sz="2400" b="1" smtClean="0"/>
              <a:t> </a:t>
            </a:r>
            <a:r>
              <a:rPr lang="en-US" altLang="en-US" sz="2400" b="1"/>
              <a:t>TIÊU HÓA THỨC ĂN </a:t>
            </a:r>
            <a:r>
              <a:rPr lang="en-US" altLang="en-US" sz="2400" b="1" smtClean="0"/>
              <a:t>Ở DẠ DÀY</a:t>
            </a:r>
            <a:endParaRPr lang="en-US" altLang="en-US" sz="2400" b="1"/>
          </a:p>
        </p:txBody>
      </p:sp>
      <p:grpSp>
        <p:nvGrpSpPr>
          <p:cNvPr id="11" name="Group 10"/>
          <p:cNvGrpSpPr>
            <a:grpSpLocks/>
          </p:cNvGrpSpPr>
          <p:nvPr/>
        </p:nvGrpSpPr>
        <p:grpSpPr bwMode="auto">
          <a:xfrm>
            <a:off x="4257164" y="2180095"/>
            <a:ext cx="457200" cy="457200"/>
            <a:chOff x="384" y="1776"/>
            <a:chExt cx="1488" cy="1488"/>
          </a:xfrm>
        </p:grpSpPr>
        <p:sp>
          <p:nvSpPr>
            <p:cNvPr id="12" name="Oval 11"/>
            <p:cNvSpPr>
              <a:spLocks noChangeArrowheads="1"/>
            </p:cNvSpPr>
            <p:nvPr/>
          </p:nvSpPr>
          <p:spPr bwMode="gray">
            <a:xfrm>
              <a:off x="384" y="1776"/>
              <a:ext cx="1488" cy="1488"/>
            </a:xfrm>
            <a:prstGeom prst="ellipse">
              <a:avLst/>
            </a:prstGeom>
            <a:gradFill rotWithShape="1">
              <a:gsLst>
                <a:gs pos="0">
                  <a:schemeClr val="accent1">
                    <a:gamma/>
                    <a:tint val="10196"/>
                    <a:invGamma/>
                  </a:schemeClr>
                </a:gs>
                <a:gs pos="50000">
                  <a:schemeClr val="accent1"/>
                </a:gs>
                <a:gs pos="100000">
                  <a:schemeClr val="accent1">
                    <a:gamma/>
                    <a:tint val="10196"/>
                    <a:invGamma/>
                  </a:schemeClr>
                </a:gs>
              </a:gsLst>
              <a:lin ang="5400000" scaled="1"/>
            </a:gradFill>
            <a:ln w="12700">
              <a:solidFill>
                <a:schemeClr val="accent1"/>
              </a:solidFill>
              <a:round/>
              <a:headEnd/>
              <a:tailEnd/>
            </a:ln>
            <a:effectLst>
              <a:outerShdw dist="50800" dir="5400000" algn="ctr" rotWithShape="0">
                <a:schemeClr val="bg2">
                  <a:alpha val="50000"/>
                </a:schemeClr>
              </a:outerShdw>
            </a:effec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sz="2800"/>
            </a:p>
          </p:txBody>
        </p:sp>
        <p:sp>
          <p:nvSpPr>
            <p:cNvPr id="13" name="Oval 12"/>
            <p:cNvSpPr>
              <a:spLocks noChangeArrowheads="1"/>
            </p:cNvSpPr>
            <p:nvPr/>
          </p:nvSpPr>
          <p:spPr bwMode="gray">
            <a:xfrm>
              <a:off x="407" y="1799"/>
              <a:ext cx="1434" cy="1434"/>
            </a:xfrm>
            <a:prstGeom prst="ellipse">
              <a:avLst/>
            </a:prstGeom>
            <a:gradFill rotWithShape="1">
              <a:gsLst>
                <a:gs pos="0">
                  <a:schemeClr val="accent1">
                    <a:gamma/>
                    <a:tint val="34902"/>
                    <a:invGamma/>
                  </a:schemeClr>
                </a:gs>
                <a:gs pos="50000">
                  <a:schemeClr val="accent1"/>
                </a:gs>
                <a:gs pos="100000">
                  <a:schemeClr val="accent1">
                    <a:gamma/>
                    <a:tint val="34902"/>
                    <a:invGamma/>
                  </a:schemeClr>
                </a:gs>
              </a:gsLst>
              <a:lin ang="5400000" scaled="1"/>
            </a:gradFill>
            <a:ln w="19050">
              <a:solidFill>
                <a:schemeClr val="accent1">
                  <a:alpha val="2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sz="2800"/>
            </a:p>
          </p:txBody>
        </p:sp>
      </p:grpSp>
      <p:grpSp>
        <p:nvGrpSpPr>
          <p:cNvPr id="14" name="Group 13"/>
          <p:cNvGrpSpPr>
            <a:grpSpLocks/>
          </p:cNvGrpSpPr>
          <p:nvPr/>
        </p:nvGrpSpPr>
        <p:grpSpPr bwMode="auto">
          <a:xfrm>
            <a:off x="4745448" y="2890364"/>
            <a:ext cx="457200" cy="457200"/>
            <a:chOff x="384" y="1776"/>
            <a:chExt cx="1488" cy="1488"/>
          </a:xfrm>
        </p:grpSpPr>
        <p:sp>
          <p:nvSpPr>
            <p:cNvPr id="15" name="Oval 14"/>
            <p:cNvSpPr>
              <a:spLocks noChangeArrowheads="1"/>
            </p:cNvSpPr>
            <p:nvPr/>
          </p:nvSpPr>
          <p:spPr bwMode="gray">
            <a:xfrm>
              <a:off x="384" y="1776"/>
              <a:ext cx="1488" cy="1488"/>
            </a:xfrm>
            <a:prstGeom prst="ellipse">
              <a:avLst/>
            </a:prstGeom>
            <a:gradFill rotWithShape="1">
              <a:gsLst>
                <a:gs pos="0">
                  <a:schemeClr val="accent2">
                    <a:gamma/>
                    <a:tint val="10196"/>
                    <a:invGamma/>
                  </a:schemeClr>
                </a:gs>
                <a:gs pos="50000">
                  <a:schemeClr val="accent2"/>
                </a:gs>
                <a:gs pos="100000">
                  <a:schemeClr val="accent2">
                    <a:gamma/>
                    <a:tint val="10196"/>
                    <a:invGamma/>
                  </a:schemeClr>
                </a:gs>
              </a:gsLst>
              <a:lin ang="5400000" scaled="1"/>
            </a:gradFill>
            <a:ln w="12700">
              <a:solidFill>
                <a:schemeClr val="accent2"/>
              </a:solidFill>
              <a:round/>
              <a:headEnd/>
              <a:tailEnd/>
            </a:ln>
            <a:effectLst>
              <a:outerShdw dist="50800" dir="5400000" algn="ctr" rotWithShape="0">
                <a:schemeClr val="bg2">
                  <a:alpha val="50000"/>
                </a:schemeClr>
              </a:outerShdw>
            </a:effec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sz="2800"/>
            </a:p>
          </p:txBody>
        </p:sp>
        <p:sp>
          <p:nvSpPr>
            <p:cNvPr id="16" name="Oval 15"/>
            <p:cNvSpPr>
              <a:spLocks noChangeArrowheads="1"/>
            </p:cNvSpPr>
            <p:nvPr/>
          </p:nvSpPr>
          <p:spPr bwMode="gray">
            <a:xfrm>
              <a:off x="407" y="1799"/>
              <a:ext cx="1434" cy="1434"/>
            </a:xfrm>
            <a:prstGeom prst="ellipse">
              <a:avLst/>
            </a:prstGeom>
            <a:gradFill rotWithShape="1">
              <a:gsLst>
                <a:gs pos="0">
                  <a:schemeClr val="accent2">
                    <a:gamma/>
                    <a:tint val="34902"/>
                    <a:invGamma/>
                  </a:schemeClr>
                </a:gs>
                <a:gs pos="50000">
                  <a:schemeClr val="accent2"/>
                </a:gs>
                <a:gs pos="100000">
                  <a:schemeClr val="accent2">
                    <a:gamma/>
                    <a:tint val="34902"/>
                    <a:invGamma/>
                  </a:schemeClr>
                </a:gs>
              </a:gsLst>
              <a:lin ang="5400000" scaled="1"/>
            </a:gradFill>
            <a:ln w="19050">
              <a:solidFill>
                <a:schemeClr val="accent2">
                  <a:alpha val="2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sz="2800"/>
            </a:p>
          </p:txBody>
        </p:sp>
      </p:grpSp>
      <p:grpSp>
        <p:nvGrpSpPr>
          <p:cNvPr id="17" name="Group 16"/>
          <p:cNvGrpSpPr>
            <a:grpSpLocks/>
          </p:cNvGrpSpPr>
          <p:nvPr/>
        </p:nvGrpSpPr>
        <p:grpSpPr bwMode="auto">
          <a:xfrm>
            <a:off x="4974048" y="3647602"/>
            <a:ext cx="457200" cy="457200"/>
            <a:chOff x="384" y="1776"/>
            <a:chExt cx="1488" cy="1488"/>
          </a:xfrm>
        </p:grpSpPr>
        <p:sp>
          <p:nvSpPr>
            <p:cNvPr id="18" name="Oval 17"/>
            <p:cNvSpPr>
              <a:spLocks noChangeArrowheads="1"/>
            </p:cNvSpPr>
            <p:nvPr/>
          </p:nvSpPr>
          <p:spPr bwMode="gray">
            <a:xfrm>
              <a:off x="384" y="1776"/>
              <a:ext cx="1488" cy="1488"/>
            </a:xfrm>
            <a:prstGeom prst="ellipse">
              <a:avLst/>
            </a:prstGeom>
            <a:gradFill rotWithShape="1">
              <a:gsLst>
                <a:gs pos="0">
                  <a:schemeClr val="hlink">
                    <a:gamma/>
                    <a:tint val="10196"/>
                    <a:invGamma/>
                  </a:schemeClr>
                </a:gs>
                <a:gs pos="50000">
                  <a:schemeClr val="hlink"/>
                </a:gs>
                <a:gs pos="100000">
                  <a:schemeClr val="hlink">
                    <a:gamma/>
                    <a:tint val="10196"/>
                    <a:invGamma/>
                  </a:schemeClr>
                </a:gs>
              </a:gsLst>
              <a:lin ang="5400000" scaled="1"/>
            </a:gradFill>
            <a:ln w="12700">
              <a:solidFill>
                <a:schemeClr val="hlink"/>
              </a:solidFill>
              <a:round/>
              <a:headEnd/>
              <a:tailEnd/>
            </a:ln>
            <a:effectLst>
              <a:outerShdw dist="50800" dir="5400000" algn="ctr" rotWithShape="0">
                <a:schemeClr val="bg2">
                  <a:alpha val="50000"/>
                </a:schemeClr>
              </a:outerShdw>
            </a:effec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sz="2800"/>
            </a:p>
          </p:txBody>
        </p:sp>
        <p:sp>
          <p:nvSpPr>
            <p:cNvPr id="19" name="Oval 18"/>
            <p:cNvSpPr>
              <a:spLocks noChangeArrowheads="1"/>
            </p:cNvSpPr>
            <p:nvPr/>
          </p:nvSpPr>
          <p:spPr bwMode="gray">
            <a:xfrm>
              <a:off x="407" y="1799"/>
              <a:ext cx="1434" cy="1434"/>
            </a:xfrm>
            <a:prstGeom prst="ellipse">
              <a:avLst/>
            </a:prstGeom>
            <a:gradFill rotWithShape="1">
              <a:gsLst>
                <a:gs pos="0">
                  <a:schemeClr val="hlink">
                    <a:gamma/>
                    <a:tint val="34902"/>
                    <a:invGamma/>
                  </a:schemeClr>
                </a:gs>
                <a:gs pos="50000">
                  <a:schemeClr val="hlink"/>
                </a:gs>
                <a:gs pos="100000">
                  <a:schemeClr val="hlink">
                    <a:gamma/>
                    <a:tint val="34902"/>
                    <a:invGamma/>
                  </a:schemeClr>
                </a:gs>
              </a:gsLst>
              <a:lin ang="5400000" scaled="1"/>
            </a:gradFill>
            <a:ln w="19050">
              <a:solidFill>
                <a:schemeClr val="hlink">
                  <a:alpha val="2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sz="2800"/>
            </a:p>
          </p:txBody>
        </p:sp>
      </p:grpSp>
      <p:grpSp>
        <p:nvGrpSpPr>
          <p:cNvPr id="20" name="Group 19"/>
          <p:cNvGrpSpPr>
            <a:grpSpLocks/>
          </p:cNvGrpSpPr>
          <p:nvPr/>
        </p:nvGrpSpPr>
        <p:grpSpPr bwMode="auto">
          <a:xfrm>
            <a:off x="4745448" y="4414364"/>
            <a:ext cx="457200" cy="457200"/>
            <a:chOff x="384" y="1776"/>
            <a:chExt cx="1488" cy="1488"/>
          </a:xfrm>
        </p:grpSpPr>
        <p:sp>
          <p:nvSpPr>
            <p:cNvPr id="21" name="Oval 20"/>
            <p:cNvSpPr>
              <a:spLocks noChangeArrowheads="1"/>
            </p:cNvSpPr>
            <p:nvPr/>
          </p:nvSpPr>
          <p:spPr bwMode="gray">
            <a:xfrm>
              <a:off x="384" y="1776"/>
              <a:ext cx="1488" cy="1488"/>
            </a:xfrm>
            <a:prstGeom prst="ellipse">
              <a:avLst/>
            </a:prstGeom>
            <a:gradFill rotWithShape="1">
              <a:gsLst>
                <a:gs pos="0">
                  <a:schemeClr val="folHlink">
                    <a:gamma/>
                    <a:tint val="10196"/>
                    <a:invGamma/>
                  </a:schemeClr>
                </a:gs>
                <a:gs pos="50000">
                  <a:schemeClr val="folHlink"/>
                </a:gs>
                <a:gs pos="100000">
                  <a:schemeClr val="folHlink">
                    <a:gamma/>
                    <a:tint val="10196"/>
                    <a:invGamma/>
                  </a:schemeClr>
                </a:gs>
              </a:gsLst>
              <a:lin ang="5400000" scaled="1"/>
            </a:gradFill>
            <a:ln w="12700">
              <a:solidFill>
                <a:schemeClr val="folHlink"/>
              </a:solidFill>
              <a:round/>
              <a:headEnd/>
              <a:tailEnd/>
            </a:ln>
            <a:effectLst>
              <a:outerShdw dist="50800" dir="5400000" algn="ctr" rotWithShape="0">
                <a:schemeClr val="bg2">
                  <a:alpha val="50000"/>
                </a:schemeClr>
              </a:outerShdw>
            </a:effec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sz="2800"/>
            </a:p>
          </p:txBody>
        </p:sp>
        <p:sp>
          <p:nvSpPr>
            <p:cNvPr id="22" name="Oval 21"/>
            <p:cNvSpPr>
              <a:spLocks noChangeArrowheads="1"/>
            </p:cNvSpPr>
            <p:nvPr/>
          </p:nvSpPr>
          <p:spPr bwMode="gray">
            <a:xfrm>
              <a:off x="407" y="1799"/>
              <a:ext cx="1434" cy="1434"/>
            </a:xfrm>
            <a:prstGeom prst="ellipse">
              <a:avLst/>
            </a:prstGeom>
            <a:gradFill rotWithShape="1">
              <a:gsLst>
                <a:gs pos="0">
                  <a:schemeClr val="folHlink">
                    <a:gamma/>
                    <a:tint val="34902"/>
                    <a:invGamma/>
                  </a:schemeClr>
                </a:gs>
                <a:gs pos="50000">
                  <a:schemeClr val="folHlink"/>
                </a:gs>
                <a:gs pos="100000">
                  <a:schemeClr val="folHlink">
                    <a:gamma/>
                    <a:tint val="34902"/>
                    <a:invGamma/>
                  </a:schemeClr>
                </a:gs>
              </a:gsLst>
              <a:lin ang="5400000" scaled="1"/>
            </a:gradFill>
            <a:ln w="19050">
              <a:solidFill>
                <a:schemeClr val="folHlink">
                  <a:alpha val="2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sz="2800"/>
            </a:p>
          </p:txBody>
        </p:sp>
      </p:grpSp>
      <p:grpSp>
        <p:nvGrpSpPr>
          <p:cNvPr id="23" name="Group 22"/>
          <p:cNvGrpSpPr>
            <a:grpSpLocks/>
          </p:cNvGrpSpPr>
          <p:nvPr/>
        </p:nvGrpSpPr>
        <p:grpSpPr bwMode="auto">
          <a:xfrm>
            <a:off x="4273039" y="5193033"/>
            <a:ext cx="457200" cy="457200"/>
            <a:chOff x="384" y="1776"/>
            <a:chExt cx="1488" cy="1488"/>
          </a:xfrm>
        </p:grpSpPr>
        <p:sp>
          <p:nvSpPr>
            <p:cNvPr id="24" name="Oval 23"/>
            <p:cNvSpPr>
              <a:spLocks noChangeArrowheads="1"/>
            </p:cNvSpPr>
            <p:nvPr/>
          </p:nvSpPr>
          <p:spPr bwMode="gray">
            <a:xfrm>
              <a:off x="384" y="1776"/>
              <a:ext cx="1488" cy="1488"/>
            </a:xfrm>
            <a:prstGeom prst="ellipse">
              <a:avLst/>
            </a:prstGeom>
            <a:gradFill rotWithShape="1">
              <a:gsLst>
                <a:gs pos="0">
                  <a:srgbClr val="D04896">
                    <a:gamma/>
                    <a:tint val="10196"/>
                    <a:invGamma/>
                  </a:srgbClr>
                </a:gs>
                <a:gs pos="50000">
                  <a:srgbClr val="D04896"/>
                </a:gs>
                <a:gs pos="100000">
                  <a:srgbClr val="D04896">
                    <a:gamma/>
                    <a:tint val="10196"/>
                    <a:invGamma/>
                  </a:srgbClr>
                </a:gs>
              </a:gsLst>
              <a:lin ang="5400000" scaled="1"/>
            </a:gradFill>
            <a:ln w="12700">
              <a:solidFill>
                <a:srgbClr val="D04896"/>
              </a:solidFill>
              <a:round/>
              <a:headEnd/>
              <a:tailEnd/>
            </a:ln>
            <a:effectLst>
              <a:outerShdw dist="50800" dir="5400000" algn="ctr" rotWithShape="0">
                <a:schemeClr val="bg2">
                  <a:alpha val="50000"/>
                </a:schemeClr>
              </a:outerShdw>
            </a:effec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sz="2800"/>
            </a:p>
          </p:txBody>
        </p:sp>
        <p:sp>
          <p:nvSpPr>
            <p:cNvPr id="25" name="Oval 24"/>
            <p:cNvSpPr>
              <a:spLocks noChangeArrowheads="1"/>
            </p:cNvSpPr>
            <p:nvPr/>
          </p:nvSpPr>
          <p:spPr bwMode="gray">
            <a:xfrm>
              <a:off x="407" y="1799"/>
              <a:ext cx="1434" cy="1434"/>
            </a:xfrm>
            <a:prstGeom prst="ellipse">
              <a:avLst/>
            </a:prstGeom>
            <a:gradFill rotWithShape="1">
              <a:gsLst>
                <a:gs pos="0">
                  <a:srgbClr val="D04896">
                    <a:gamma/>
                    <a:tint val="34902"/>
                    <a:invGamma/>
                  </a:srgbClr>
                </a:gs>
                <a:gs pos="50000">
                  <a:srgbClr val="D04896"/>
                </a:gs>
                <a:gs pos="100000">
                  <a:srgbClr val="D04896">
                    <a:gamma/>
                    <a:tint val="34902"/>
                    <a:invGamma/>
                  </a:srgbClr>
                </a:gs>
              </a:gsLst>
              <a:lin ang="5400000" scaled="1"/>
            </a:gradFill>
            <a:ln w="19050">
              <a:solidFill>
                <a:srgbClr val="D04896">
                  <a:alpha val="20000"/>
                </a:srgb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sz="2800"/>
            </a:p>
          </p:txBody>
        </p:sp>
      </p:grpSp>
      <p:grpSp>
        <p:nvGrpSpPr>
          <p:cNvPr id="26" name="Group 25"/>
          <p:cNvGrpSpPr>
            <a:grpSpLocks/>
          </p:cNvGrpSpPr>
          <p:nvPr/>
        </p:nvGrpSpPr>
        <p:grpSpPr bwMode="auto">
          <a:xfrm>
            <a:off x="1557748" y="2356964"/>
            <a:ext cx="3124200" cy="3124200"/>
            <a:chOff x="384" y="1776"/>
            <a:chExt cx="1488" cy="1488"/>
          </a:xfrm>
        </p:grpSpPr>
        <p:sp>
          <p:nvSpPr>
            <p:cNvPr id="27" name="Oval 26"/>
            <p:cNvSpPr>
              <a:spLocks noChangeArrowheads="1"/>
            </p:cNvSpPr>
            <p:nvPr/>
          </p:nvSpPr>
          <p:spPr bwMode="gray">
            <a:xfrm>
              <a:off x="384" y="1776"/>
              <a:ext cx="1488" cy="1488"/>
            </a:xfrm>
            <a:prstGeom prst="ellipse">
              <a:avLst/>
            </a:prstGeom>
            <a:gradFill rotWithShape="1">
              <a:gsLst>
                <a:gs pos="0">
                  <a:schemeClr val="tx2">
                    <a:gamma/>
                    <a:tint val="0"/>
                    <a:invGamma/>
                  </a:schemeClr>
                </a:gs>
                <a:gs pos="50000">
                  <a:schemeClr val="tx2"/>
                </a:gs>
                <a:gs pos="100000">
                  <a:schemeClr val="tx2">
                    <a:gamma/>
                    <a:tint val="0"/>
                    <a:invGamma/>
                  </a:schemeClr>
                </a:gs>
              </a:gsLst>
              <a:lin ang="5400000" scaled="1"/>
            </a:gradFill>
            <a:ln w="12700">
              <a:solidFill>
                <a:schemeClr val="bg1"/>
              </a:solidFill>
              <a:round/>
              <a:headEnd/>
              <a:tailEnd/>
            </a:ln>
            <a:effectLst>
              <a:outerShdw dist="50800" dir="5400000" algn="ctr" rotWithShape="0">
                <a:schemeClr val="bg2">
                  <a:alpha val="50000"/>
                </a:schemeClr>
              </a:outerShdw>
            </a:effec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28" name="Oval 27"/>
            <p:cNvSpPr>
              <a:spLocks noChangeArrowheads="1"/>
            </p:cNvSpPr>
            <p:nvPr/>
          </p:nvSpPr>
          <p:spPr bwMode="gray">
            <a:xfrm>
              <a:off x="407" y="1799"/>
              <a:ext cx="1434" cy="1434"/>
            </a:xfrm>
            <a:prstGeom prst="ellipse">
              <a:avLst/>
            </a:prstGeom>
            <a:gradFill rotWithShape="1">
              <a:gsLst>
                <a:gs pos="0">
                  <a:schemeClr val="tx2">
                    <a:gamma/>
                    <a:tint val="34902"/>
                    <a:invGamma/>
                  </a:schemeClr>
                </a:gs>
                <a:gs pos="50000">
                  <a:schemeClr val="tx2"/>
                </a:gs>
                <a:gs pos="100000">
                  <a:schemeClr val="tx2">
                    <a:gamma/>
                    <a:tint val="34902"/>
                    <a:invGamma/>
                  </a:schemeClr>
                </a:gs>
              </a:gsLst>
              <a:lin ang="5400000" scaled="1"/>
            </a:gradFill>
            <a:ln w="19050">
              <a:solidFill>
                <a:schemeClr val="bg1">
                  <a:alpha val="20000"/>
                </a:scheme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sp>
        <p:nvSpPr>
          <p:cNvPr id="29" name="Text Box 37"/>
          <p:cNvSpPr txBox="1">
            <a:spLocks noChangeArrowheads="1"/>
          </p:cNvSpPr>
          <p:nvPr/>
        </p:nvSpPr>
        <p:spPr bwMode="white">
          <a:xfrm>
            <a:off x="1926048" y="3614264"/>
            <a:ext cx="2362200" cy="641350"/>
          </a:xfrm>
          <a:prstGeom prst="rect">
            <a:avLst/>
          </a:prstGeom>
          <a:noFill/>
          <a:ln>
            <a:noFill/>
          </a:ln>
          <a:effectLst>
            <a:outerShdw dist="28398" dir="3806097" algn="ctr" rotWithShape="0">
              <a:schemeClr val="tx1"/>
            </a:outerShdw>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spcBef>
                <a:spcPct val="50000"/>
              </a:spcBef>
            </a:pPr>
            <a:r>
              <a:rPr lang="en-US" altLang="en-US" sz="3600" b="1">
                <a:solidFill>
                  <a:schemeClr val="bg1"/>
                </a:solidFill>
              </a:rPr>
              <a:t>LOGO</a:t>
            </a:r>
          </a:p>
        </p:txBody>
      </p:sp>
      <p:pic>
        <p:nvPicPr>
          <p:cNvPr id="30" name="Picture 29"/>
          <p:cNvPicPr>
            <a:picLocks noChangeAspect="1"/>
          </p:cNvPicPr>
          <p:nvPr/>
        </p:nvPicPr>
        <p:blipFill>
          <a:blip r:embed="rId2"/>
          <a:stretch>
            <a:fillRect/>
          </a:stretch>
        </p:blipFill>
        <p:spPr>
          <a:xfrm>
            <a:off x="1263703" y="1826252"/>
            <a:ext cx="3587314" cy="4217373"/>
          </a:xfrm>
          <a:prstGeom prst="ellipse">
            <a:avLst/>
          </a:prstGeom>
          <a:ln>
            <a:noFill/>
          </a:ln>
          <a:effectLst>
            <a:softEdge rad="112500"/>
          </a:effectLst>
        </p:spPr>
      </p:pic>
      <p:sp>
        <p:nvSpPr>
          <p:cNvPr id="31" name="TextBox 30"/>
          <p:cNvSpPr txBox="1"/>
          <p:nvPr/>
        </p:nvSpPr>
        <p:spPr>
          <a:xfrm>
            <a:off x="4071008" y="350882"/>
            <a:ext cx="5059929" cy="523220"/>
          </a:xfrm>
          <a:prstGeom prst="rect">
            <a:avLst/>
          </a:prstGeom>
          <a:noFill/>
        </p:spPr>
        <p:txBody>
          <a:bodyPr wrap="square" rtlCol="0">
            <a:spAutoFit/>
          </a:bodyPr>
          <a:lstStyle/>
          <a:p>
            <a:r>
              <a:rPr lang="en-US" sz="2800" b="1" smtClean="0">
                <a:latin typeface="Arial" panose="020B0604020202020204" pitchFamily="34" charset="0"/>
                <a:cs typeface="Arial" panose="020B0604020202020204" pitchFamily="34" charset="0"/>
              </a:rPr>
              <a:t>Tiết 13 – 14 – 15 – 16 </a:t>
            </a:r>
            <a:endParaRPr lang="en-US" sz="2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842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par>
                                <p:cTn id="32" presetID="2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par>
                                <p:cTn id="35" presetID="22" presetClass="entr" presetSubtype="4"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a:picLocks noChangeAspect="1"/>
          </p:cNvPicPr>
          <p:nvPr/>
        </p:nvPicPr>
        <p:blipFill rotWithShape="1">
          <a:blip r:embed="rId3">
            <a:clrChange>
              <a:clrFrom>
                <a:srgbClr val="FFFFFF"/>
              </a:clrFrom>
              <a:clrTo>
                <a:srgbClr val="FFFFFF">
                  <a:alpha val="0"/>
                </a:srgbClr>
              </a:clrTo>
            </a:clrChange>
          </a:blip>
          <a:srcRect l="39122"/>
          <a:stretch/>
        </p:blipFill>
        <p:spPr>
          <a:xfrm>
            <a:off x="3329930" y="1338262"/>
            <a:ext cx="2460626" cy="5219292"/>
          </a:xfrm>
          <a:prstGeom prst="rect">
            <a:avLst/>
          </a:prstGeom>
        </p:spPr>
      </p:pic>
      <p:sp>
        <p:nvSpPr>
          <p:cNvPr id="2" name="Title 1"/>
          <p:cNvSpPr>
            <a:spLocks noGrp="1"/>
          </p:cNvSpPr>
          <p:nvPr>
            <p:ph type="title"/>
          </p:nvPr>
        </p:nvSpPr>
        <p:spPr>
          <a:xfrm>
            <a:off x="856898" y="-41212"/>
            <a:ext cx="10515600" cy="1325563"/>
          </a:xfrm>
        </p:spPr>
        <p:txBody>
          <a:bodyPr/>
          <a:lstStyle/>
          <a:p>
            <a:pPr algn="ctr"/>
            <a:r>
              <a:rPr lang="en-US" smtClean="0"/>
              <a:t>Khởi động</a:t>
            </a: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330040"/>
            <a:ext cx="3267627" cy="2456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Callout 3"/>
          <p:cNvSpPr/>
          <p:nvPr/>
        </p:nvSpPr>
        <p:spPr>
          <a:xfrm>
            <a:off x="287383" y="679269"/>
            <a:ext cx="3598817" cy="2522651"/>
          </a:xfrm>
          <a:prstGeom prst="wedgeEllipseCallout">
            <a:avLst>
              <a:gd name="adj1" fmla="val 7047"/>
              <a:gd name="adj2" fmla="val 8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latin typeface="Arial" panose="020B0604020202020204" pitchFamily="34" charset="0"/>
                <a:cs typeface="Arial" panose="020B0604020202020204" pitchFamily="34" charset="0"/>
              </a:rPr>
              <a:t>Thành dạ dày cấu tạo như thế nào ? Biến đổi hóa học ở dạ dày diễn ra như thế nào ?</a:t>
            </a:r>
            <a:endParaRPr lang="en-US" sz="2400">
              <a:latin typeface="Arial" panose="020B0604020202020204" pitchFamily="34" charset="0"/>
              <a:cs typeface="Arial" panose="020B0604020202020204" pitchFamily="34" charset="0"/>
            </a:endParaRPr>
          </a:p>
        </p:txBody>
      </p:sp>
      <p:graphicFrame>
        <p:nvGraphicFramePr>
          <p:cNvPr id="6" name="Object 6"/>
          <p:cNvGraphicFramePr>
            <a:graphicFrameLocks noChangeAspect="1"/>
          </p:cNvGraphicFramePr>
          <p:nvPr>
            <p:extLst>
              <p:ext uri="{D42A27DB-BD31-4B8C-83A1-F6EECF244321}">
                <p14:modId xmlns:p14="http://schemas.microsoft.com/office/powerpoint/2010/main" val="2785465099"/>
              </p:ext>
            </p:extLst>
          </p:nvPr>
        </p:nvGraphicFramePr>
        <p:xfrm>
          <a:off x="6799217" y="1489075"/>
          <a:ext cx="1066800" cy="838200"/>
        </p:xfrm>
        <a:graphic>
          <a:graphicData uri="http://schemas.openxmlformats.org/presentationml/2006/ole">
            <mc:AlternateContent xmlns:mc="http://schemas.openxmlformats.org/markup-compatibility/2006">
              <mc:Choice xmlns:v="urn:schemas-microsoft-com:vml" Requires="v">
                <p:oleObj spid="_x0000_s1040" name="Photo Editor Photo" r:id="rId5" imgW="2742857" imgH="1476190" progId="MSPhotoEd.3">
                  <p:embed/>
                </p:oleObj>
              </mc:Choice>
              <mc:Fallback>
                <p:oleObj name="Photo Editor Photo" r:id="rId5" imgW="2742857" imgH="1476190" progId="MSPhotoEd.3">
                  <p:embed/>
                  <p:pic>
                    <p:nvPicPr>
                      <p:cNvPr id="4102"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9217" y="1489075"/>
                        <a:ext cx="1066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Line 7"/>
          <p:cNvSpPr>
            <a:spLocks noChangeShapeType="1"/>
          </p:cNvSpPr>
          <p:nvPr/>
        </p:nvSpPr>
        <p:spPr bwMode="auto">
          <a:xfrm>
            <a:off x="8094617" y="1946275"/>
            <a:ext cx="9906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Text Box 8"/>
          <p:cNvSpPr txBox="1">
            <a:spLocks noChangeArrowheads="1"/>
          </p:cNvSpPr>
          <p:nvPr/>
        </p:nvSpPr>
        <p:spPr bwMode="auto">
          <a:xfrm>
            <a:off x="8018417" y="2022475"/>
            <a:ext cx="12255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0000"/>
                </a:solidFill>
                <a:latin typeface="Times New Roman" panose="02020603050405020304" pitchFamily="18" charset="0"/>
                <a:cs typeface="Times New Roman" panose="02020603050405020304" pitchFamily="18" charset="0"/>
              </a:rPr>
              <a:t>Amilaza</a:t>
            </a:r>
          </a:p>
        </p:txBody>
      </p:sp>
      <p:graphicFrame>
        <p:nvGraphicFramePr>
          <p:cNvPr id="9" name="Object 9"/>
          <p:cNvGraphicFramePr>
            <a:graphicFrameLocks noChangeAspect="1"/>
          </p:cNvGraphicFramePr>
          <p:nvPr>
            <p:extLst>
              <p:ext uri="{D42A27DB-BD31-4B8C-83A1-F6EECF244321}">
                <p14:modId xmlns:p14="http://schemas.microsoft.com/office/powerpoint/2010/main" val="385142243"/>
              </p:ext>
            </p:extLst>
          </p:nvPr>
        </p:nvGraphicFramePr>
        <p:xfrm>
          <a:off x="9313817" y="1641475"/>
          <a:ext cx="1219200" cy="639763"/>
        </p:xfrm>
        <a:graphic>
          <a:graphicData uri="http://schemas.openxmlformats.org/presentationml/2006/ole">
            <mc:AlternateContent xmlns:mc="http://schemas.openxmlformats.org/markup-compatibility/2006">
              <mc:Choice xmlns:v="urn:schemas-microsoft-com:vml" Requires="v">
                <p:oleObj spid="_x0000_s1041" name="Photo Editor Photo" r:id="rId7" imgW="2715004" imgH="990738" progId="MSPhotoEd.3">
                  <p:embed/>
                </p:oleObj>
              </mc:Choice>
              <mc:Fallback>
                <p:oleObj name="Photo Editor Photo" r:id="rId7" imgW="2715004" imgH="990738" progId="MSPhotoEd.3">
                  <p:embed/>
                  <p:pic>
                    <p:nvPicPr>
                      <p:cNvPr id="4105"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13817" y="1641475"/>
                        <a:ext cx="12192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 Box 10"/>
          <p:cNvSpPr txBox="1">
            <a:spLocks noChangeArrowheads="1"/>
          </p:cNvSpPr>
          <p:nvPr/>
        </p:nvSpPr>
        <p:spPr bwMode="auto">
          <a:xfrm>
            <a:off x="6723017" y="2251075"/>
            <a:ext cx="122396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0000CC"/>
                </a:solidFill>
                <a:latin typeface="Times New Roman" panose="02020603050405020304" pitchFamily="18" charset="0"/>
                <a:cs typeface="Times New Roman" panose="02020603050405020304" pitchFamily="18" charset="0"/>
              </a:rPr>
              <a:t>Tinh bột</a:t>
            </a:r>
          </a:p>
        </p:txBody>
      </p:sp>
      <p:sp>
        <p:nvSpPr>
          <p:cNvPr id="11" name="Text Box 11"/>
          <p:cNvSpPr txBox="1">
            <a:spLocks noChangeArrowheads="1"/>
          </p:cNvSpPr>
          <p:nvPr/>
        </p:nvSpPr>
        <p:spPr bwMode="auto">
          <a:xfrm>
            <a:off x="10456817" y="1641475"/>
            <a:ext cx="1447800"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0"/>
              </a:spcBef>
              <a:buFontTx/>
              <a:buNone/>
            </a:pPr>
            <a:r>
              <a:rPr lang="en-US" altLang="en-US" sz="2400">
                <a:solidFill>
                  <a:srgbClr val="0000CC"/>
                </a:solidFill>
                <a:latin typeface="Times New Roman" panose="02020603050405020304" pitchFamily="18" charset="0"/>
                <a:cs typeface="Times New Roman" panose="02020603050405020304" pitchFamily="18" charset="0"/>
              </a:rPr>
              <a:t>Đường mantôzơ</a:t>
            </a:r>
          </a:p>
        </p:txBody>
      </p:sp>
      <p:sp>
        <p:nvSpPr>
          <p:cNvPr id="12" name="Text Box 12"/>
          <p:cNvSpPr txBox="1">
            <a:spLocks noChangeArrowheads="1"/>
          </p:cNvSpPr>
          <p:nvPr/>
        </p:nvSpPr>
        <p:spPr bwMode="auto">
          <a:xfrm>
            <a:off x="6723017" y="2844800"/>
            <a:ext cx="2514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0000CC"/>
                </a:solidFill>
                <a:latin typeface="Times New Roman" panose="02020603050405020304" pitchFamily="18" charset="0"/>
                <a:cs typeface="Times New Roman" panose="02020603050405020304" pitchFamily="18" charset="0"/>
              </a:rPr>
              <a:t>Không đáng kể</a:t>
            </a:r>
          </a:p>
        </p:txBody>
      </p:sp>
      <p:grpSp>
        <p:nvGrpSpPr>
          <p:cNvPr id="13" name="Group 13"/>
          <p:cNvGrpSpPr>
            <a:grpSpLocks/>
          </p:cNvGrpSpPr>
          <p:nvPr/>
        </p:nvGrpSpPr>
        <p:grpSpPr bwMode="auto">
          <a:xfrm>
            <a:off x="9847217" y="3622675"/>
            <a:ext cx="1752600" cy="838200"/>
            <a:chOff x="1680" y="2784"/>
            <a:chExt cx="2030" cy="960"/>
          </a:xfrm>
        </p:grpSpPr>
        <p:grpSp>
          <p:nvGrpSpPr>
            <p:cNvPr id="14" name="Group 57"/>
            <p:cNvGrpSpPr>
              <a:grpSpLocks/>
            </p:cNvGrpSpPr>
            <p:nvPr/>
          </p:nvGrpSpPr>
          <p:grpSpPr bwMode="auto">
            <a:xfrm rot="9436569">
              <a:off x="2784" y="2784"/>
              <a:ext cx="640" cy="292"/>
              <a:chOff x="1120" y="3048"/>
              <a:chExt cx="640" cy="292"/>
            </a:xfrm>
          </p:grpSpPr>
          <p:sp>
            <p:nvSpPr>
              <p:cNvPr id="49" name="AutoShape 12"/>
              <p:cNvSpPr>
                <a:spLocks noChangeArrowheads="1"/>
              </p:cNvSpPr>
              <p:nvPr/>
            </p:nvSpPr>
            <p:spPr bwMode="auto">
              <a:xfrm rot="2040358">
                <a:off x="1520" y="3264"/>
                <a:ext cx="240" cy="76"/>
              </a:xfrm>
              <a:prstGeom prst="flowChartTerminator">
                <a:avLst/>
              </a:prstGeom>
              <a:solidFill>
                <a:srgbClr val="FF0000"/>
              </a:solidFill>
              <a:ln w="9525">
                <a:solidFill>
                  <a:srgbClr val="FF0000"/>
                </a:solidFill>
                <a:miter lim="800000"/>
                <a:headEnd/>
                <a:tailEnd/>
              </a:ln>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50" name="AutoShape 14"/>
              <p:cNvSpPr>
                <a:spLocks noChangeArrowheads="1"/>
              </p:cNvSpPr>
              <p:nvPr/>
            </p:nvSpPr>
            <p:spPr bwMode="auto">
              <a:xfrm rot="803211">
                <a:off x="1120" y="3048"/>
                <a:ext cx="240" cy="76"/>
              </a:xfrm>
              <a:prstGeom prst="flowChartTerminator">
                <a:avLst/>
              </a:prstGeom>
              <a:solidFill>
                <a:schemeClr val="tx1"/>
              </a:solidFill>
              <a:ln w="9525">
                <a:solidFill>
                  <a:schemeClr val="tx1"/>
                </a:solidFill>
                <a:miter lim="800000"/>
                <a:headEnd/>
                <a:tailEnd/>
              </a:ln>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51" name="AutoShape 16"/>
              <p:cNvSpPr>
                <a:spLocks noChangeArrowheads="1"/>
              </p:cNvSpPr>
              <p:nvPr/>
            </p:nvSpPr>
            <p:spPr bwMode="auto">
              <a:xfrm rot="2240961">
                <a:off x="1328" y="3137"/>
                <a:ext cx="240" cy="76"/>
              </a:xfrm>
              <a:prstGeom prst="flowChartTerminator">
                <a:avLst/>
              </a:prstGeom>
              <a:solidFill>
                <a:schemeClr val="accent1"/>
              </a:solidFill>
              <a:ln w="9525">
                <a:solidFill>
                  <a:schemeClr val="tx1"/>
                </a:solidFill>
                <a:miter lim="800000"/>
                <a:headEnd/>
                <a:tailEnd/>
              </a:ln>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grpSp>
        <p:grpSp>
          <p:nvGrpSpPr>
            <p:cNvPr id="15" name="Group 58"/>
            <p:cNvGrpSpPr>
              <a:grpSpLocks/>
            </p:cNvGrpSpPr>
            <p:nvPr/>
          </p:nvGrpSpPr>
          <p:grpSpPr bwMode="auto">
            <a:xfrm rot="-5756618">
              <a:off x="3235" y="2813"/>
              <a:ext cx="216" cy="734"/>
              <a:chOff x="1512" y="2960"/>
              <a:chExt cx="216" cy="734"/>
            </a:xfrm>
          </p:grpSpPr>
          <p:sp>
            <p:nvSpPr>
              <p:cNvPr id="44" name="AutoShape 25"/>
              <p:cNvSpPr>
                <a:spLocks noChangeArrowheads="1"/>
              </p:cNvSpPr>
              <p:nvPr/>
            </p:nvSpPr>
            <p:spPr bwMode="auto">
              <a:xfrm rot="-4779198">
                <a:off x="1561" y="3387"/>
                <a:ext cx="189" cy="96"/>
              </a:xfrm>
              <a:prstGeom prst="flowChartTerminator">
                <a:avLst/>
              </a:prstGeom>
              <a:solidFill>
                <a:schemeClr val="accent1"/>
              </a:solidFill>
              <a:ln w="9525">
                <a:solidFill>
                  <a:schemeClr val="tx1"/>
                </a:solidFill>
                <a:miter lim="800000"/>
                <a:headEnd/>
                <a:tailEnd/>
              </a:ln>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grpSp>
            <p:nvGrpSpPr>
              <p:cNvPr id="45" name="Group 55"/>
              <p:cNvGrpSpPr>
                <a:grpSpLocks/>
              </p:cNvGrpSpPr>
              <p:nvPr/>
            </p:nvGrpSpPr>
            <p:grpSpPr bwMode="auto">
              <a:xfrm>
                <a:off x="1512" y="2960"/>
                <a:ext cx="216" cy="734"/>
                <a:chOff x="1512" y="2960"/>
                <a:chExt cx="216" cy="734"/>
              </a:xfrm>
            </p:grpSpPr>
            <p:sp>
              <p:nvSpPr>
                <p:cNvPr id="46" name="AutoShape 23"/>
                <p:cNvSpPr>
                  <a:spLocks noChangeArrowheads="1"/>
                </p:cNvSpPr>
                <p:nvPr/>
              </p:nvSpPr>
              <p:spPr bwMode="auto">
                <a:xfrm rot="-5082161">
                  <a:off x="1585" y="3197"/>
                  <a:ext cx="190" cy="96"/>
                </a:xfrm>
                <a:prstGeom prst="flowChartTerminator">
                  <a:avLst/>
                </a:prstGeom>
                <a:solidFill>
                  <a:srgbClr val="993300"/>
                </a:solidFill>
                <a:ln w="9525">
                  <a:solidFill>
                    <a:schemeClr val="tx1"/>
                  </a:solidFill>
                  <a:miter lim="800000"/>
                  <a:headEnd/>
                  <a:tailEnd/>
                </a:ln>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47" name="AutoShape 24"/>
                <p:cNvSpPr>
                  <a:spLocks noChangeArrowheads="1"/>
                </p:cNvSpPr>
                <p:nvPr/>
              </p:nvSpPr>
              <p:spPr bwMode="auto">
                <a:xfrm rot="4650583">
                  <a:off x="1561" y="3007"/>
                  <a:ext cx="190" cy="96"/>
                </a:xfrm>
                <a:prstGeom prst="flowChartTerminator">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48" name="AutoShape 27"/>
                <p:cNvSpPr>
                  <a:spLocks noChangeArrowheads="1"/>
                </p:cNvSpPr>
                <p:nvPr/>
              </p:nvSpPr>
              <p:spPr bwMode="auto">
                <a:xfrm rot="-3029145">
                  <a:off x="1465" y="3551"/>
                  <a:ext cx="190" cy="96"/>
                </a:xfrm>
                <a:prstGeom prst="flowChartTerminator">
                  <a:avLst/>
                </a:prstGeom>
                <a:solidFill>
                  <a:schemeClr val="tx1"/>
                </a:solidFill>
                <a:ln w="9525">
                  <a:solidFill>
                    <a:schemeClr val="tx1"/>
                  </a:solidFill>
                  <a:miter lim="800000"/>
                  <a:headEnd/>
                  <a:tailEnd/>
                </a:ln>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grpSp>
        </p:grpSp>
        <p:grpSp>
          <p:nvGrpSpPr>
            <p:cNvPr id="16" name="Group 56"/>
            <p:cNvGrpSpPr>
              <a:grpSpLocks/>
            </p:cNvGrpSpPr>
            <p:nvPr/>
          </p:nvGrpSpPr>
          <p:grpSpPr bwMode="auto">
            <a:xfrm>
              <a:off x="1680" y="2928"/>
              <a:ext cx="920" cy="760"/>
              <a:chOff x="576" y="3048"/>
              <a:chExt cx="920" cy="760"/>
            </a:xfrm>
          </p:grpSpPr>
          <p:sp>
            <p:nvSpPr>
              <p:cNvPr id="36" name="AutoShape 13"/>
              <p:cNvSpPr>
                <a:spLocks noChangeArrowheads="1"/>
              </p:cNvSpPr>
              <p:nvPr/>
            </p:nvSpPr>
            <p:spPr bwMode="auto">
              <a:xfrm rot="-524247">
                <a:off x="888" y="3048"/>
                <a:ext cx="240" cy="76"/>
              </a:xfrm>
              <a:prstGeom prst="flowChartTerminator">
                <a:avLst/>
              </a:prstGeom>
              <a:solidFill>
                <a:srgbClr val="9933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37" name="AutoShape 15"/>
              <p:cNvSpPr>
                <a:spLocks noChangeArrowheads="1"/>
              </p:cNvSpPr>
              <p:nvPr/>
            </p:nvSpPr>
            <p:spPr bwMode="auto">
              <a:xfrm rot="-1685618">
                <a:off x="672" y="3124"/>
                <a:ext cx="240" cy="76"/>
              </a:xfrm>
              <a:prstGeom prst="flowChartTerminator">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38" name="AutoShape 17"/>
              <p:cNvSpPr>
                <a:spLocks noChangeArrowheads="1"/>
              </p:cNvSpPr>
              <p:nvPr/>
            </p:nvSpPr>
            <p:spPr bwMode="auto">
              <a:xfrm rot="2240961">
                <a:off x="584" y="3624"/>
                <a:ext cx="240" cy="76"/>
              </a:xfrm>
              <a:prstGeom prst="flowChartTerminator">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39" name="AutoShape 18"/>
              <p:cNvSpPr>
                <a:spLocks noChangeArrowheads="1"/>
              </p:cNvSpPr>
              <p:nvPr/>
            </p:nvSpPr>
            <p:spPr bwMode="auto">
              <a:xfrm rot="803211">
                <a:off x="792" y="3713"/>
                <a:ext cx="240" cy="76"/>
              </a:xfrm>
              <a:prstGeom prst="flowChartTerminator">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40" name="AutoShape 19"/>
              <p:cNvSpPr>
                <a:spLocks noChangeArrowheads="1"/>
              </p:cNvSpPr>
              <p:nvPr/>
            </p:nvSpPr>
            <p:spPr bwMode="auto">
              <a:xfrm rot="-4290476">
                <a:off x="561" y="3266"/>
                <a:ext cx="190" cy="96"/>
              </a:xfrm>
              <a:prstGeom prst="flowChartTerminator">
                <a:avLst/>
              </a:prstGeom>
              <a:solidFill>
                <a:srgbClr val="993300"/>
              </a:solidFill>
              <a:ln w="9525">
                <a:solidFill>
                  <a:schemeClr val="tx1"/>
                </a:solidFill>
                <a:miter lim="800000"/>
                <a:headEnd/>
                <a:tailEnd/>
              </a:ln>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41" name="AutoShape 20"/>
              <p:cNvSpPr>
                <a:spLocks noChangeArrowheads="1"/>
              </p:cNvSpPr>
              <p:nvPr/>
            </p:nvSpPr>
            <p:spPr bwMode="auto">
              <a:xfrm rot="-5771177">
                <a:off x="529" y="3450"/>
                <a:ext cx="190" cy="96"/>
              </a:xfrm>
              <a:prstGeom prst="flowChartTerminator">
                <a:avLst/>
              </a:prstGeom>
              <a:solidFill>
                <a:schemeClr val="tx1"/>
              </a:solidFill>
              <a:ln w="9525">
                <a:solidFill>
                  <a:schemeClr val="tx1"/>
                </a:solidFill>
                <a:miter lim="800000"/>
                <a:headEnd/>
                <a:tailEnd/>
              </a:ln>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42" name="AutoShape 28"/>
              <p:cNvSpPr>
                <a:spLocks noChangeArrowheads="1"/>
              </p:cNvSpPr>
              <p:nvPr/>
            </p:nvSpPr>
            <p:spPr bwMode="auto">
              <a:xfrm rot="10513205">
                <a:off x="1032" y="3732"/>
                <a:ext cx="240" cy="76"/>
              </a:xfrm>
              <a:prstGeom prst="flowChartTerminator">
                <a:avLst/>
              </a:prstGeom>
              <a:solidFill>
                <a:srgbClr val="FFFF00"/>
              </a:solidFill>
              <a:ln w="9525">
                <a:solidFill>
                  <a:srgbClr val="FFFF00"/>
                </a:solidFill>
                <a:miter lim="800000"/>
                <a:headEnd/>
                <a:tailEnd/>
              </a:ln>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43" name="AutoShape 29"/>
              <p:cNvSpPr>
                <a:spLocks noChangeArrowheads="1"/>
              </p:cNvSpPr>
              <p:nvPr/>
            </p:nvSpPr>
            <p:spPr bwMode="auto">
              <a:xfrm rot="9018449">
                <a:off x="1256" y="3681"/>
                <a:ext cx="240" cy="76"/>
              </a:xfrm>
              <a:prstGeom prst="flowChartTerminator">
                <a:avLst/>
              </a:prstGeom>
              <a:solidFill>
                <a:srgbClr val="FF0000"/>
              </a:solidFill>
              <a:ln w="9525">
                <a:solidFill>
                  <a:srgbClr val="FF0000"/>
                </a:solidFill>
                <a:miter lim="800000"/>
                <a:headEnd/>
                <a:tailEnd/>
              </a:ln>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grpSp>
        <p:grpSp>
          <p:nvGrpSpPr>
            <p:cNvPr id="17" name="Group 52"/>
            <p:cNvGrpSpPr>
              <a:grpSpLocks/>
            </p:cNvGrpSpPr>
            <p:nvPr/>
          </p:nvGrpSpPr>
          <p:grpSpPr bwMode="auto">
            <a:xfrm>
              <a:off x="2304" y="2928"/>
              <a:ext cx="904" cy="323"/>
              <a:chOff x="1016" y="3472"/>
              <a:chExt cx="904" cy="323"/>
            </a:xfrm>
          </p:grpSpPr>
          <p:sp>
            <p:nvSpPr>
              <p:cNvPr id="32" name="AutoShape 30"/>
              <p:cNvSpPr>
                <a:spLocks noChangeArrowheads="1"/>
              </p:cNvSpPr>
              <p:nvPr/>
            </p:nvSpPr>
            <p:spPr bwMode="auto">
              <a:xfrm rot="2352807">
                <a:off x="1680" y="3719"/>
                <a:ext cx="240" cy="76"/>
              </a:xfrm>
              <a:prstGeom prst="flowChartTerminator">
                <a:avLst/>
              </a:prstGeom>
              <a:solidFill>
                <a:srgbClr val="FFFF00"/>
              </a:solidFill>
              <a:ln w="9525">
                <a:solidFill>
                  <a:srgbClr val="FFFF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33" name="AutoShape 31"/>
              <p:cNvSpPr>
                <a:spLocks noChangeArrowheads="1"/>
              </p:cNvSpPr>
              <p:nvPr/>
            </p:nvSpPr>
            <p:spPr bwMode="auto">
              <a:xfrm rot="1346181">
                <a:off x="1016" y="3472"/>
                <a:ext cx="240" cy="76"/>
              </a:xfrm>
              <a:prstGeom prst="flowChartTerminator">
                <a:avLst/>
              </a:prstGeom>
              <a:solidFill>
                <a:srgbClr val="FF0000"/>
              </a:solidFill>
              <a:ln w="9525">
                <a:solidFill>
                  <a:srgbClr val="FF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34" name="AutoShape 32"/>
              <p:cNvSpPr>
                <a:spLocks noChangeArrowheads="1"/>
              </p:cNvSpPr>
              <p:nvPr/>
            </p:nvSpPr>
            <p:spPr bwMode="auto">
              <a:xfrm rot="803211">
                <a:off x="1256" y="3529"/>
                <a:ext cx="240" cy="76"/>
              </a:xfrm>
              <a:prstGeom prst="flowChartTerminator">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35" name="AutoShape 37"/>
              <p:cNvSpPr>
                <a:spLocks noChangeArrowheads="1"/>
              </p:cNvSpPr>
              <p:nvPr/>
            </p:nvSpPr>
            <p:spPr bwMode="auto">
              <a:xfrm rot="1722357">
                <a:off x="1480" y="3605"/>
                <a:ext cx="240" cy="76"/>
              </a:xfrm>
              <a:prstGeom prst="flowChartTerminator">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grpSp>
        <p:grpSp>
          <p:nvGrpSpPr>
            <p:cNvPr id="18" name="Group 54"/>
            <p:cNvGrpSpPr>
              <a:grpSpLocks/>
            </p:cNvGrpSpPr>
            <p:nvPr/>
          </p:nvGrpSpPr>
          <p:grpSpPr bwMode="auto">
            <a:xfrm>
              <a:off x="1968" y="3120"/>
              <a:ext cx="1048" cy="614"/>
              <a:chOff x="584" y="2352"/>
              <a:chExt cx="1048" cy="614"/>
            </a:xfrm>
          </p:grpSpPr>
          <p:sp>
            <p:nvSpPr>
              <p:cNvPr id="26" name="AutoShape 21"/>
              <p:cNvSpPr>
                <a:spLocks noChangeArrowheads="1"/>
              </p:cNvSpPr>
              <p:nvPr/>
            </p:nvSpPr>
            <p:spPr bwMode="auto">
              <a:xfrm rot="3139886">
                <a:off x="1273" y="2475"/>
                <a:ext cx="190" cy="96"/>
              </a:xfrm>
              <a:prstGeom prst="flowChartTerminator">
                <a:avLst/>
              </a:prstGeom>
              <a:solidFill>
                <a:srgbClr val="FFFF00"/>
              </a:solidFill>
              <a:ln w="9525">
                <a:solidFill>
                  <a:srgbClr val="FFFF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27" name="AutoShape 22"/>
              <p:cNvSpPr>
                <a:spLocks noChangeArrowheads="1"/>
              </p:cNvSpPr>
              <p:nvPr/>
            </p:nvSpPr>
            <p:spPr bwMode="auto">
              <a:xfrm rot="3802484">
                <a:off x="1385" y="2652"/>
                <a:ext cx="190" cy="96"/>
              </a:xfrm>
              <a:prstGeom prst="flowChartTerminator">
                <a:avLst/>
              </a:prstGeom>
              <a:solidFill>
                <a:srgbClr val="FF0000"/>
              </a:solidFill>
              <a:ln w="9525">
                <a:solidFill>
                  <a:srgbClr val="FF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28" name="AutoShape 26"/>
              <p:cNvSpPr>
                <a:spLocks noChangeArrowheads="1"/>
              </p:cNvSpPr>
              <p:nvPr/>
            </p:nvSpPr>
            <p:spPr bwMode="auto">
              <a:xfrm rot="4025654">
                <a:off x="1489" y="2823"/>
                <a:ext cx="190" cy="96"/>
              </a:xfrm>
              <a:prstGeom prst="flowChartTerminator">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29" name="AutoShape 33"/>
              <p:cNvSpPr>
                <a:spLocks noChangeArrowheads="1"/>
              </p:cNvSpPr>
              <p:nvPr/>
            </p:nvSpPr>
            <p:spPr bwMode="auto">
              <a:xfrm rot="-1411865">
                <a:off x="584" y="2384"/>
                <a:ext cx="240" cy="76"/>
              </a:xfrm>
              <a:prstGeom prst="flowChartTerminator">
                <a:avLst/>
              </a:prstGeom>
              <a:solidFill>
                <a:srgbClr val="FFFF00"/>
              </a:solidFill>
              <a:ln w="9525">
                <a:solidFill>
                  <a:srgbClr val="FFFF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30" name="AutoShape 36"/>
              <p:cNvSpPr>
                <a:spLocks noChangeArrowheads="1"/>
              </p:cNvSpPr>
              <p:nvPr/>
            </p:nvSpPr>
            <p:spPr bwMode="auto">
              <a:xfrm>
                <a:off x="824" y="2352"/>
                <a:ext cx="240" cy="76"/>
              </a:xfrm>
              <a:prstGeom prst="flowChartTerminator">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31" name="AutoShape 38"/>
              <p:cNvSpPr>
                <a:spLocks noChangeArrowheads="1"/>
              </p:cNvSpPr>
              <p:nvPr/>
            </p:nvSpPr>
            <p:spPr bwMode="auto">
              <a:xfrm rot="739855">
                <a:off x="1048" y="2371"/>
                <a:ext cx="240" cy="76"/>
              </a:xfrm>
              <a:prstGeom prst="flowChartTerminator">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grpSp>
        <p:grpSp>
          <p:nvGrpSpPr>
            <p:cNvPr id="19" name="Group 53"/>
            <p:cNvGrpSpPr>
              <a:grpSpLocks/>
            </p:cNvGrpSpPr>
            <p:nvPr/>
          </p:nvGrpSpPr>
          <p:grpSpPr bwMode="auto">
            <a:xfrm rot="-3853430">
              <a:off x="2415" y="2961"/>
              <a:ext cx="528" cy="1038"/>
              <a:chOff x="464" y="2447"/>
              <a:chExt cx="528" cy="1038"/>
            </a:xfrm>
          </p:grpSpPr>
          <p:sp>
            <p:nvSpPr>
              <p:cNvPr id="20" name="AutoShape 11"/>
              <p:cNvSpPr>
                <a:spLocks noChangeArrowheads="1"/>
              </p:cNvSpPr>
              <p:nvPr/>
            </p:nvSpPr>
            <p:spPr bwMode="auto">
              <a:xfrm rot="3983947">
                <a:off x="489" y="2836"/>
                <a:ext cx="190" cy="96"/>
              </a:xfrm>
              <a:prstGeom prst="flowChartTerminator">
                <a:avLst/>
              </a:prstGeom>
              <a:solidFill>
                <a:srgbClr val="FFFF00"/>
              </a:solidFill>
              <a:ln w="9525">
                <a:solidFill>
                  <a:srgbClr val="FFFF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21" name="AutoShape 34"/>
              <p:cNvSpPr>
                <a:spLocks noChangeArrowheads="1"/>
              </p:cNvSpPr>
              <p:nvPr/>
            </p:nvSpPr>
            <p:spPr bwMode="auto">
              <a:xfrm rot="3856571">
                <a:off x="601" y="3019"/>
                <a:ext cx="190" cy="96"/>
              </a:xfrm>
              <a:prstGeom prst="flowChartTerminator">
                <a:avLst/>
              </a:prstGeom>
              <a:solidFill>
                <a:srgbClr val="FF0000"/>
              </a:solidFill>
              <a:ln w="9525">
                <a:solidFill>
                  <a:srgbClr val="FF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22" name="AutoShape 35"/>
              <p:cNvSpPr>
                <a:spLocks noChangeArrowheads="1"/>
              </p:cNvSpPr>
              <p:nvPr/>
            </p:nvSpPr>
            <p:spPr bwMode="auto">
              <a:xfrm rot="-5959034">
                <a:off x="417" y="2665"/>
                <a:ext cx="190" cy="96"/>
              </a:xfrm>
              <a:prstGeom prst="flowChartTerminator">
                <a:avLst/>
              </a:prstGeom>
              <a:solidFill>
                <a:srgbClr val="993300"/>
              </a:solidFill>
              <a:ln w="9525">
                <a:solidFill>
                  <a:schemeClr val="tx1"/>
                </a:solidFill>
                <a:miter lim="800000"/>
                <a:headEnd/>
                <a:tailEnd/>
              </a:ln>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23" name="AutoShape 39"/>
              <p:cNvSpPr>
                <a:spLocks noChangeArrowheads="1"/>
              </p:cNvSpPr>
              <p:nvPr/>
            </p:nvSpPr>
            <p:spPr bwMode="auto">
              <a:xfrm rot="-4296724">
                <a:off x="441" y="2494"/>
                <a:ext cx="190" cy="96"/>
              </a:xfrm>
              <a:prstGeom prst="flowChartTerminator">
                <a:avLst/>
              </a:prstGeom>
              <a:solidFill>
                <a:schemeClr val="tx1"/>
              </a:solidFill>
              <a:ln w="9525">
                <a:solidFill>
                  <a:schemeClr val="tx1"/>
                </a:solidFill>
                <a:miter lim="800000"/>
                <a:headEnd/>
                <a:tailEnd/>
              </a:ln>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24" name="AutoShape 40"/>
              <p:cNvSpPr>
                <a:spLocks noChangeArrowheads="1"/>
              </p:cNvSpPr>
              <p:nvPr/>
            </p:nvSpPr>
            <p:spPr bwMode="auto">
              <a:xfrm rot="3850116">
                <a:off x="713" y="3178"/>
                <a:ext cx="190" cy="96"/>
              </a:xfrm>
              <a:prstGeom prst="flowChartTerminator">
                <a:avLst/>
              </a:prstGeom>
              <a:solidFill>
                <a:srgbClr val="CC00FF"/>
              </a:solidFill>
              <a:ln w="9525">
                <a:solidFill>
                  <a:srgbClr val="CC00FF"/>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25" name="AutoShape 41"/>
              <p:cNvSpPr>
                <a:spLocks noChangeArrowheads="1"/>
              </p:cNvSpPr>
              <p:nvPr/>
            </p:nvSpPr>
            <p:spPr bwMode="auto">
              <a:xfrm rot="3151576">
                <a:off x="849" y="3342"/>
                <a:ext cx="190" cy="96"/>
              </a:xfrm>
              <a:prstGeom prst="flowChartTerminator">
                <a:avLst/>
              </a:prstGeom>
              <a:solidFill>
                <a:srgbClr val="FF0000"/>
              </a:solidFill>
              <a:ln w="9525">
                <a:solidFill>
                  <a:srgbClr val="FF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grpSp>
      </p:grpSp>
      <p:sp>
        <p:nvSpPr>
          <p:cNvPr id="52" name="Text Box 44"/>
          <p:cNvSpPr txBox="1">
            <a:spLocks noChangeArrowheads="1"/>
          </p:cNvSpPr>
          <p:nvPr/>
        </p:nvSpPr>
        <p:spPr bwMode="auto">
          <a:xfrm>
            <a:off x="8704217" y="3622675"/>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0000"/>
                </a:solidFill>
                <a:latin typeface="Times New Roman" panose="02020603050405020304" pitchFamily="18" charset="0"/>
                <a:cs typeface="Times New Roman" panose="02020603050405020304" pitchFamily="18" charset="0"/>
              </a:rPr>
              <a:t>Pepsin</a:t>
            </a:r>
          </a:p>
        </p:txBody>
      </p:sp>
      <p:sp>
        <p:nvSpPr>
          <p:cNvPr id="53" name="Text Box 45"/>
          <p:cNvSpPr txBox="1">
            <a:spLocks noChangeArrowheads="1"/>
          </p:cNvSpPr>
          <p:nvPr/>
        </p:nvSpPr>
        <p:spPr bwMode="auto">
          <a:xfrm>
            <a:off x="8247017" y="4079875"/>
            <a:ext cx="182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a:solidFill>
                  <a:srgbClr val="FF0000"/>
                </a:solidFill>
                <a:latin typeface="Times New Roman" panose="02020603050405020304" pitchFamily="18" charset="0"/>
                <a:cs typeface="Times New Roman" panose="02020603050405020304" pitchFamily="18" charset="0"/>
              </a:rPr>
              <a:t>HCl</a:t>
            </a:r>
          </a:p>
        </p:txBody>
      </p:sp>
      <p:grpSp>
        <p:nvGrpSpPr>
          <p:cNvPr id="54" name="Group 57"/>
          <p:cNvGrpSpPr>
            <a:grpSpLocks/>
          </p:cNvGrpSpPr>
          <p:nvPr/>
        </p:nvGrpSpPr>
        <p:grpSpPr bwMode="auto">
          <a:xfrm>
            <a:off x="6570617" y="3597275"/>
            <a:ext cx="1981200" cy="787400"/>
            <a:chOff x="3680" y="2448"/>
            <a:chExt cx="1456" cy="1456"/>
          </a:xfrm>
        </p:grpSpPr>
        <p:grpSp>
          <p:nvGrpSpPr>
            <p:cNvPr id="55" name="Group 57"/>
            <p:cNvGrpSpPr>
              <a:grpSpLocks/>
            </p:cNvGrpSpPr>
            <p:nvPr/>
          </p:nvGrpSpPr>
          <p:grpSpPr bwMode="auto">
            <a:xfrm>
              <a:off x="4336" y="3144"/>
              <a:ext cx="640" cy="292"/>
              <a:chOff x="1120" y="3048"/>
              <a:chExt cx="640" cy="292"/>
            </a:xfrm>
          </p:grpSpPr>
          <p:sp>
            <p:nvSpPr>
              <p:cNvPr id="90" name="AutoShape 12"/>
              <p:cNvSpPr>
                <a:spLocks noChangeArrowheads="1"/>
              </p:cNvSpPr>
              <p:nvPr/>
            </p:nvSpPr>
            <p:spPr bwMode="auto">
              <a:xfrm rot="2040358">
                <a:off x="1520" y="3264"/>
                <a:ext cx="240" cy="76"/>
              </a:xfrm>
              <a:prstGeom prst="flowChartTerminator">
                <a:avLst/>
              </a:prstGeom>
              <a:solidFill>
                <a:srgbClr val="FF0000"/>
              </a:solidFill>
              <a:ln w="9525">
                <a:solidFill>
                  <a:srgbClr val="FF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91" name="AutoShape 14"/>
              <p:cNvSpPr>
                <a:spLocks noChangeArrowheads="1"/>
              </p:cNvSpPr>
              <p:nvPr/>
            </p:nvSpPr>
            <p:spPr bwMode="auto">
              <a:xfrm rot="803211">
                <a:off x="1120" y="3048"/>
                <a:ext cx="240" cy="76"/>
              </a:xfrm>
              <a:prstGeom prst="flowChartTerminator">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92" name="AutoShape 16"/>
              <p:cNvSpPr>
                <a:spLocks noChangeArrowheads="1"/>
              </p:cNvSpPr>
              <p:nvPr/>
            </p:nvSpPr>
            <p:spPr bwMode="auto">
              <a:xfrm rot="2240961">
                <a:off x="1328" y="3137"/>
                <a:ext cx="240" cy="76"/>
              </a:xfrm>
              <a:prstGeom prst="flowChartTerminator">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grpSp>
        <p:grpSp>
          <p:nvGrpSpPr>
            <p:cNvPr id="56" name="Group 58"/>
            <p:cNvGrpSpPr>
              <a:grpSpLocks/>
            </p:cNvGrpSpPr>
            <p:nvPr/>
          </p:nvGrpSpPr>
          <p:grpSpPr bwMode="auto">
            <a:xfrm>
              <a:off x="4728" y="3056"/>
              <a:ext cx="216" cy="734"/>
              <a:chOff x="1512" y="2960"/>
              <a:chExt cx="216" cy="734"/>
            </a:xfrm>
          </p:grpSpPr>
          <p:sp>
            <p:nvSpPr>
              <p:cNvPr id="85" name="AutoShape 25"/>
              <p:cNvSpPr>
                <a:spLocks noChangeArrowheads="1"/>
              </p:cNvSpPr>
              <p:nvPr/>
            </p:nvSpPr>
            <p:spPr bwMode="auto">
              <a:xfrm rot="-4779198">
                <a:off x="1561" y="3387"/>
                <a:ext cx="189" cy="96"/>
              </a:xfrm>
              <a:prstGeom prst="flowChartTerminator">
                <a:avLst/>
              </a:prstGeom>
              <a:solidFill>
                <a:schemeClr val="accent1"/>
              </a:solidFill>
              <a:ln w="9525">
                <a:solidFill>
                  <a:schemeClr val="tx1"/>
                </a:solidFill>
                <a:miter lim="800000"/>
                <a:headEnd/>
                <a:tailEnd/>
              </a:ln>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grpSp>
            <p:nvGrpSpPr>
              <p:cNvPr id="86" name="Group 55"/>
              <p:cNvGrpSpPr>
                <a:grpSpLocks/>
              </p:cNvGrpSpPr>
              <p:nvPr/>
            </p:nvGrpSpPr>
            <p:grpSpPr bwMode="auto">
              <a:xfrm>
                <a:off x="1512" y="2960"/>
                <a:ext cx="216" cy="734"/>
                <a:chOff x="1512" y="2960"/>
                <a:chExt cx="216" cy="734"/>
              </a:xfrm>
            </p:grpSpPr>
            <p:sp>
              <p:nvSpPr>
                <p:cNvPr id="87" name="AutoShape 23"/>
                <p:cNvSpPr>
                  <a:spLocks noChangeArrowheads="1"/>
                </p:cNvSpPr>
                <p:nvPr/>
              </p:nvSpPr>
              <p:spPr bwMode="auto">
                <a:xfrm rot="-5082161">
                  <a:off x="1585" y="3197"/>
                  <a:ext cx="190" cy="96"/>
                </a:xfrm>
                <a:prstGeom prst="flowChartTerminator">
                  <a:avLst/>
                </a:prstGeom>
                <a:solidFill>
                  <a:srgbClr val="993300"/>
                </a:solidFill>
                <a:ln w="9525">
                  <a:solidFill>
                    <a:schemeClr val="tx1"/>
                  </a:solidFill>
                  <a:miter lim="800000"/>
                  <a:headEnd/>
                  <a:tailEnd/>
                </a:ln>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88" name="AutoShape 24"/>
                <p:cNvSpPr>
                  <a:spLocks noChangeArrowheads="1"/>
                </p:cNvSpPr>
                <p:nvPr/>
              </p:nvSpPr>
              <p:spPr bwMode="auto">
                <a:xfrm rot="4650583">
                  <a:off x="1561" y="3007"/>
                  <a:ext cx="190" cy="96"/>
                </a:xfrm>
                <a:prstGeom prst="flowChartTerminator">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89" name="AutoShape 27"/>
                <p:cNvSpPr>
                  <a:spLocks noChangeArrowheads="1"/>
                </p:cNvSpPr>
                <p:nvPr/>
              </p:nvSpPr>
              <p:spPr bwMode="auto">
                <a:xfrm rot="-3029145">
                  <a:off x="1465" y="3551"/>
                  <a:ext cx="190" cy="96"/>
                </a:xfrm>
                <a:prstGeom prst="flowChartTerminator">
                  <a:avLst/>
                </a:prstGeom>
                <a:solidFill>
                  <a:schemeClr val="tx1"/>
                </a:solidFill>
                <a:ln w="9525">
                  <a:solidFill>
                    <a:schemeClr val="tx1"/>
                  </a:solidFill>
                  <a:miter lim="800000"/>
                  <a:headEnd/>
                  <a:tailEnd/>
                </a:ln>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grpSp>
        </p:grpSp>
        <p:grpSp>
          <p:nvGrpSpPr>
            <p:cNvPr id="57" name="Group 56"/>
            <p:cNvGrpSpPr>
              <a:grpSpLocks/>
            </p:cNvGrpSpPr>
            <p:nvPr/>
          </p:nvGrpSpPr>
          <p:grpSpPr bwMode="auto">
            <a:xfrm>
              <a:off x="3792" y="3144"/>
              <a:ext cx="920" cy="760"/>
              <a:chOff x="576" y="3048"/>
              <a:chExt cx="920" cy="760"/>
            </a:xfrm>
          </p:grpSpPr>
          <p:sp>
            <p:nvSpPr>
              <p:cNvPr id="77" name="AutoShape 13"/>
              <p:cNvSpPr>
                <a:spLocks noChangeArrowheads="1"/>
              </p:cNvSpPr>
              <p:nvPr/>
            </p:nvSpPr>
            <p:spPr bwMode="auto">
              <a:xfrm rot="-524247">
                <a:off x="888" y="3048"/>
                <a:ext cx="240" cy="76"/>
              </a:xfrm>
              <a:prstGeom prst="flowChartTerminator">
                <a:avLst/>
              </a:prstGeom>
              <a:solidFill>
                <a:srgbClr val="9933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78" name="AutoShape 15"/>
              <p:cNvSpPr>
                <a:spLocks noChangeArrowheads="1"/>
              </p:cNvSpPr>
              <p:nvPr/>
            </p:nvSpPr>
            <p:spPr bwMode="auto">
              <a:xfrm rot="-1685618">
                <a:off x="672" y="3124"/>
                <a:ext cx="240" cy="76"/>
              </a:xfrm>
              <a:prstGeom prst="flowChartTerminator">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79" name="AutoShape 17"/>
              <p:cNvSpPr>
                <a:spLocks noChangeArrowheads="1"/>
              </p:cNvSpPr>
              <p:nvPr/>
            </p:nvSpPr>
            <p:spPr bwMode="auto">
              <a:xfrm rot="2240961">
                <a:off x="584" y="3624"/>
                <a:ext cx="240" cy="76"/>
              </a:xfrm>
              <a:prstGeom prst="flowChartTerminator">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80" name="AutoShape 18"/>
              <p:cNvSpPr>
                <a:spLocks noChangeArrowheads="1"/>
              </p:cNvSpPr>
              <p:nvPr/>
            </p:nvSpPr>
            <p:spPr bwMode="auto">
              <a:xfrm rot="803211">
                <a:off x="792" y="3713"/>
                <a:ext cx="240" cy="76"/>
              </a:xfrm>
              <a:prstGeom prst="flowChartTerminator">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81" name="AutoShape 19"/>
              <p:cNvSpPr>
                <a:spLocks noChangeArrowheads="1"/>
              </p:cNvSpPr>
              <p:nvPr/>
            </p:nvSpPr>
            <p:spPr bwMode="auto">
              <a:xfrm rot="-4290476">
                <a:off x="561" y="3266"/>
                <a:ext cx="190" cy="96"/>
              </a:xfrm>
              <a:prstGeom prst="flowChartTerminator">
                <a:avLst/>
              </a:prstGeom>
              <a:solidFill>
                <a:srgbClr val="993300"/>
              </a:solidFill>
              <a:ln w="9525">
                <a:solidFill>
                  <a:schemeClr val="tx1"/>
                </a:solidFill>
                <a:miter lim="800000"/>
                <a:headEnd/>
                <a:tailEnd/>
              </a:ln>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82" name="AutoShape 20"/>
              <p:cNvSpPr>
                <a:spLocks noChangeArrowheads="1"/>
              </p:cNvSpPr>
              <p:nvPr/>
            </p:nvSpPr>
            <p:spPr bwMode="auto">
              <a:xfrm rot="-5771177">
                <a:off x="529" y="3450"/>
                <a:ext cx="190" cy="96"/>
              </a:xfrm>
              <a:prstGeom prst="flowChartTerminator">
                <a:avLst/>
              </a:prstGeom>
              <a:solidFill>
                <a:schemeClr val="tx1"/>
              </a:solidFill>
              <a:ln w="9525">
                <a:solidFill>
                  <a:schemeClr val="tx1"/>
                </a:solidFill>
                <a:miter lim="800000"/>
                <a:headEnd/>
                <a:tailEnd/>
              </a:ln>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83" name="AutoShape 28"/>
              <p:cNvSpPr>
                <a:spLocks noChangeArrowheads="1"/>
              </p:cNvSpPr>
              <p:nvPr/>
            </p:nvSpPr>
            <p:spPr bwMode="auto">
              <a:xfrm rot="10513205">
                <a:off x="1032" y="3732"/>
                <a:ext cx="240" cy="76"/>
              </a:xfrm>
              <a:prstGeom prst="flowChartTerminator">
                <a:avLst/>
              </a:prstGeom>
              <a:solidFill>
                <a:srgbClr val="FFFF00"/>
              </a:solidFill>
              <a:ln w="9525">
                <a:solidFill>
                  <a:srgbClr val="FFFF00"/>
                </a:solidFill>
                <a:miter lim="800000"/>
                <a:headEnd/>
                <a:tailEnd/>
              </a:ln>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84" name="AutoShape 29"/>
              <p:cNvSpPr>
                <a:spLocks noChangeArrowheads="1"/>
              </p:cNvSpPr>
              <p:nvPr/>
            </p:nvSpPr>
            <p:spPr bwMode="auto">
              <a:xfrm rot="9018449">
                <a:off x="1256" y="3681"/>
                <a:ext cx="240" cy="76"/>
              </a:xfrm>
              <a:prstGeom prst="flowChartTerminator">
                <a:avLst/>
              </a:prstGeom>
              <a:solidFill>
                <a:srgbClr val="FF0000"/>
              </a:solidFill>
              <a:ln w="9525">
                <a:solidFill>
                  <a:srgbClr val="FF0000"/>
                </a:solidFill>
                <a:miter lim="800000"/>
                <a:headEnd/>
                <a:tailEnd/>
              </a:ln>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grpSp>
        <p:grpSp>
          <p:nvGrpSpPr>
            <p:cNvPr id="58" name="Group 52"/>
            <p:cNvGrpSpPr>
              <a:grpSpLocks/>
            </p:cNvGrpSpPr>
            <p:nvPr/>
          </p:nvGrpSpPr>
          <p:grpSpPr bwMode="auto">
            <a:xfrm>
              <a:off x="4232" y="3568"/>
              <a:ext cx="904" cy="323"/>
              <a:chOff x="1016" y="3472"/>
              <a:chExt cx="904" cy="323"/>
            </a:xfrm>
          </p:grpSpPr>
          <p:sp>
            <p:nvSpPr>
              <p:cNvPr id="73" name="AutoShape 30"/>
              <p:cNvSpPr>
                <a:spLocks noChangeArrowheads="1"/>
              </p:cNvSpPr>
              <p:nvPr/>
            </p:nvSpPr>
            <p:spPr bwMode="auto">
              <a:xfrm rot="2352807">
                <a:off x="1680" y="3719"/>
                <a:ext cx="240" cy="76"/>
              </a:xfrm>
              <a:prstGeom prst="flowChartTerminator">
                <a:avLst/>
              </a:prstGeom>
              <a:solidFill>
                <a:srgbClr val="FFFF00"/>
              </a:solidFill>
              <a:ln w="9525">
                <a:solidFill>
                  <a:srgbClr val="FFFF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74" name="AutoShape 31"/>
              <p:cNvSpPr>
                <a:spLocks noChangeArrowheads="1"/>
              </p:cNvSpPr>
              <p:nvPr/>
            </p:nvSpPr>
            <p:spPr bwMode="auto">
              <a:xfrm rot="1346181">
                <a:off x="1016" y="3472"/>
                <a:ext cx="240" cy="76"/>
              </a:xfrm>
              <a:prstGeom prst="flowChartTerminator">
                <a:avLst/>
              </a:prstGeom>
              <a:solidFill>
                <a:srgbClr val="FF0000"/>
              </a:solidFill>
              <a:ln w="9525">
                <a:solidFill>
                  <a:srgbClr val="FF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75" name="AutoShape 32"/>
              <p:cNvSpPr>
                <a:spLocks noChangeArrowheads="1"/>
              </p:cNvSpPr>
              <p:nvPr/>
            </p:nvSpPr>
            <p:spPr bwMode="auto">
              <a:xfrm rot="803211">
                <a:off x="1256" y="3529"/>
                <a:ext cx="240" cy="76"/>
              </a:xfrm>
              <a:prstGeom prst="flowChartTerminator">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76" name="AutoShape 37"/>
              <p:cNvSpPr>
                <a:spLocks noChangeArrowheads="1"/>
              </p:cNvSpPr>
              <p:nvPr/>
            </p:nvSpPr>
            <p:spPr bwMode="auto">
              <a:xfrm rot="1722357">
                <a:off x="1480" y="3605"/>
                <a:ext cx="240" cy="76"/>
              </a:xfrm>
              <a:prstGeom prst="flowChartTerminator">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grpSp>
        <p:grpSp>
          <p:nvGrpSpPr>
            <p:cNvPr id="59" name="Group 54"/>
            <p:cNvGrpSpPr>
              <a:grpSpLocks/>
            </p:cNvGrpSpPr>
            <p:nvPr/>
          </p:nvGrpSpPr>
          <p:grpSpPr bwMode="auto">
            <a:xfrm>
              <a:off x="3800" y="2448"/>
              <a:ext cx="1048" cy="614"/>
              <a:chOff x="584" y="2352"/>
              <a:chExt cx="1048" cy="614"/>
            </a:xfrm>
          </p:grpSpPr>
          <p:sp>
            <p:nvSpPr>
              <p:cNvPr id="67" name="AutoShape 21"/>
              <p:cNvSpPr>
                <a:spLocks noChangeArrowheads="1"/>
              </p:cNvSpPr>
              <p:nvPr/>
            </p:nvSpPr>
            <p:spPr bwMode="auto">
              <a:xfrm rot="3139886">
                <a:off x="1273" y="2475"/>
                <a:ext cx="190" cy="96"/>
              </a:xfrm>
              <a:prstGeom prst="flowChartTerminator">
                <a:avLst/>
              </a:prstGeom>
              <a:solidFill>
                <a:srgbClr val="FFFF00"/>
              </a:solidFill>
              <a:ln w="9525">
                <a:solidFill>
                  <a:srgbClr val="FFFF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68" name="AutoShape 22"/>
              <p:cNvSpPr>
                <a:spLocks noChangeArrowheads="1"/>
              </p:cNvSpPr>
              <p:nvPr/>
            </p:nvSpPr>
            <p:spPr bwMode="auto">
              <a:xfrm rot="3802484">
                <a:off x="1385" y="2652"/>
                <a:ext cx="190" cy="96"/>
              </a:xfrm>
              <a:prstGeom prst="flowChartTerminator">
                <a:avLst/>
              </a:prstGeom>
              <a:solidFill>
                <a:srgbClr val="FF0000"/>
              </a:solidFill>
              <a:ln w="9525">
                <a:solidFill>
                  <a:srgbClr val="FF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69" name="AutoShape 26"/>
              <p:cNvSpPr>
                <a:spLocks noChangeArrowheads="1"/>
              </p:cNvSpPr>
              <p:nvPr/>
            </p:nvSpPr>
            <p:spPr bwMode="auto">
              <a:xfrm rot="4025654">
                <a:off x="1489" y="2823"/>
                <a:ext cx="190" cy="96"/>
              </a:xfrm>
              <a:prstGeom prst="flowChartTerminator">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70" name="AutoShape 33"/>
              <p:cNvSpPr>
                <a:spLocks noChangeArrowheads="1"/>
              </p:cNvSpPr>
              <p:nvPr/>
            </p:nvSpPr>
            <p:spPr bwMode="auto">
              <a:xfrm rot="-1411865">
                <a:off x="584" y="2384"/>
                <a:ext cx="240" cy="76"/>
              </a:xfrm>
              <a:prstGeom prst="flowChartTerminator">
                <a:avLst/>
              </a:prstGeom>
              <a:solidFill>
                <a:srgbClr val="FFFF00"/>
              </a:solidFill>
              <a:ln w="9525">
                <a:solidFill>
                  <a:srgbClr val="FFFF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71" name="AutoShape 36"/>
              <p:cNvSpPr>
                <a:spLocks noChangeArrowheads="1"/>
              </p:cNvSpPr>
              <p:nvPr/>
            </p:nvSpPr>
            <p:spPr bwMode="auto">
              <a:xfrm>
                <a:off x="824" y="2352"/>
                <a:ext cx="240" cy="76"/>
              </a:xfrm>
              <a:prstGeom prst="flowChartTerminator">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72" name="AutoShape 38"/>
              <p:cNvSpPr>
                <a:spLocks noChangeArrowheads="1"/>
              </p:cNvSpPr>
              <p:nvPr/>
            </p:nvSpPr>
            <p:spPr bwMode="auto">
              <a:xfrm rot="739855">
                <a:off x="1048" y="2371"/>
                <a:ext cx="240" cy="76"/>
              </a:xfrm>
              <a:prstGeom prst="flowChartTerminator">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grpSp>
        <p:grpSp>
          <p:nvGrpSpPr>
            <p:cNvPr id="60" name="Group 53"/>
            <p:cNvGrpSpPr>
              <a:grpSpLocks/>
            </p:cNvGrpSpPr>
            <p:nvPr/>
          </p:nvGrpSpPr>
          <p:grpSpPr bwMode="auto">
            <a:xfrm>
              <a:off x="3680" y="2543"/>
              <a:ext cx="528" cy="1038"/>
              <a:chOff x="464" y="2447"/>
              <a:chExt cx="528" cy="1038"/>
            </a:xfrm>
          </p:grpSpPr>
          <p:sp>
            <p:nvSpPr>
              <p:cNvPr id="61" name="AutoShape 11"/>
              <p:cNvSpPr>
                <a:spLocks noChangeArrowheads="1"/>
              </p:cNvSpPr>
              <p:nvPr/>
            </p:nvSpPr>
            <p:spPr bwMode="auto">
              <a:xfrm rot="3983947">
                <a:off x="489" y="2836"/>
                <a:ext cx="190" cy="96"/>
              </a:xfrm>
              <a:prstGeom prst="flowChartTerminator">
                <a:avLst/>
              </a:prstGeom>
              <a:solidFill>
                <a:srgbClr val="FFFF00"/>
              </a:solidFill>
              <a:ln w="9525">
                <a:solidFill>
                  <a:srgbClr val="FFFF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62" name="AutoShape 34"/>
              <p:cNvSpPr>
                <a:spLocks noChangeArrowheads="1"/>
              </p:cNvSpPr>
              <p:nvPr/>
            </p:nvSpPr>
            <p:spPr bwMode="auto">
              <a:xfrm rot="3856571">
                <a:off x="601" y="3019"/>
                <a:ext cx="190" cy="96"/>
              </a:xfrm>
              <a:prstGeom prst="flowChartTerminator">
                <a:avLst/>
              </a:prstGeom>
              <a:solidFill>
                <a:srgbClr val="FF0000"/>
              </a:solidFill>
              <a:ln w="9525">
                <a:solidFill>
                  <a:srgbClr val="FF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63" name="AutoShape 35"/>
              <p:cNvSpPr>
                <a:spLocks noChangeArrowheads="1"/>
              </p:cNvSpPr>
              <p:nvPr/>
            </p:nvSpPr>
            <p:spPr bwMode="auto">
              <a:xfrm rot="-5959034">
                <a:off x="417" y="2665"/>
                <a:ext cx="190" cy="96"/>
              </a:xfrm>
              <a:prstGeom prst="flowChartTerminator">
                <a:avLst/>
              </a:prstGeom>
              <a:solidFill>
                <a:srgbClr val="993300"/>
              </a:solidFill>
              <a:ln w="9525">
                <a:solidFill>
                  <a:schemeClr val="tx1"/>
                </a:solidFill>
                <a:miter lim="800000"/>
                <a:headEnd/>
                <a:tailEnd/>
              </a:ln>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64" name="AutoShape 39"/>
              <p:cNvSpPr>
                <a:spLocks noChangeArrowheads="1"/>
              </p:cNvSpPr>
              <p:nvPr/>
            </p:nvSpPr>
            <p:spPr bwMode="auto">
              <a:xfrm rot="-4296724">
                <a:off x="441" y="2494"/>
                <a:ext cx="190" cy="96"/>
              </a:xfrm>
              <a:prstGeom prst="flowChartTerminator">
                <a:avLst/>
              </a:prstGeom>
              <a:solidFill>
                <a:schemeClr val="tx1"/>
              </a:solidFill>
              <a:ln w="9525">
                <a:solidFill>
                  <a:schemeClr val="tx1"/>
                </a:solidFill>
                <a:miter lim="800000"/>
                <a:headEnd/>
                <a:tailEnd/>
              </a:ln>
            </p:spPr>
            <p:txBody>
              <a:bodyPr rot="10800000"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65" name="AutoShape 40"/>
              <p:cNvSpPr>
                <a:spLocks noChangeArrowheads="1"/>
              </p:cNvSpPr>
              <p:nvPr/>
            </p:nvSpPr>
            <p:spPr bwMode="auto">
              <a:xfrm rot="3850116">
                <a:off x="713" y="3178"/>
                <a:ext cx="190" cy="96"/>
              </a:xfrm>
              <a:prstGeom prst="flowChartTerminator">
                <a:avLst/>
              </a:prstGeom>
              <a:solidFill>
                <a:srgbClr val="CC00FF"/>
              </a:solidFill>
              <a:ln w="9525">
                <a:solidFill>
                  <a:srgbClr val="CC00FF"/>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66" name="AutoShape 41"/>
              <p:cNvSpPr>
                <a:spLocks noChangeArrowheads="1"/>
              </p:cNvSpPr>
              <p:nvPr/>
            </p:nvSpPr>
            <p:spPr bwMode="auto">
              <a:xfrm rot="3151576">
                <a:off x="849" y="3342"/>
                <a:ext cx="190" cy="96"/>
              </a:xfrm>
              <a:prstGeom prst="flowChartTerminator">
                <a:avLst/>
              </a:prstGeom>
              <a:solidFill>
                <a:srgbClr val="FF0000"/>
              </a:solidFill>
              <a:ln w="9525">
                <a:solidFill>
                  <a:srgbClr val="FF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FF0000"/>
                  </a:solidFill>
                  <a:latin typeface="Times New Roman" panose="02020603050405020304" pitchFamily="18" charset="0"/>
                  <a:cs typeface="Times New Roman" panose="02020603050405020304" pitchFamily="18" charset="0"/>
                </a:endParaRPr>
              </a:p>
            </p:txBody>
          </p:sp>
        </p:grpSp>
      </p:grpSp>
      <p:sp>
        <p:nvSpPr>
          <p:cNvPr id="93" name="Text Box 49"/>
          <p:cNvSpPr txBox="1">
            <a:spLocks noChangeArrowheads="1"/>
          </p:cNvSpPr>
          <p:nvPr/>
        </p:nvSpPr>
        <p:spPr bwMode="auto">
          <a:xfrm>
            <a:off x="6519817" y="4686300"/>
            <a:ext cx="1671638"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50000"/>
              </a:spcBef>
              <a:buFontTx/>
              <a:buNone/>
            </a:pPr>
            <a:r>
              <a:rPr lang="en-US" altLang="en-US" sz="2400">
                <a:solidFill>
                  <a:srgbClr val="0000CC"/>
                </a:solidFill>
                <a:latin typeface="Times New Roman" panose="02020603050405020304" pitchFamily="18" charset="0"/>
                <a:cs typeface="Times New Roman" panose="02020603050405020304" pitchFamily="18" charset="0"/>
              </a:rPr>
              <a:t>(Chuỗi dài nhiều aa)</a:t>
            </a:r>
          </a:p>
        </p:txBody>
      </p:sp>
      <p:sp>
        <p:nvSpPr>
          <p:cNvPr id="94" name="Text Box 50"/>
          <p:cNvSpPr txBox="1">
            <a:spLocks noChangeArrowheads="1"/>
          </p:cNvSpPr>
          <p:nvPr/>
        </p:nvSpPr>
        <p:spPr bwMode="auto">
          <a:xfrm>
            <a:off x="9421767" y="4800600"/>
            <a:ext cx="22002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50000"/>
              </a:spcBef>
              <a:buFontTx/>
              <a:buNone/>
            </a:pPr>
            <a:r>
              <a:rPr lang="en-US" altLang="en-US" sz="2400">
                <a:solidFill>
                  <a:srgbClr val="0000CC"/>
                </a:solidFill>
                <a:latin typeface="Times New Roman" panose="02020603050405020304" pitchFamily="18" charset="0"/>
                <a:cs typeface="Times New Roman" panose="02020603050405020304" pitchFamily="18" charset="0"/>
              </a:rPr>
              <a:t>(Chuỗi ngắn 3-10 aa)</a:t>
            </a:r>
          </a:p>
        </p:txBody>
      </p:sp>
      <p:sp>
        <p:nvSpPr>
          <p:cNvPr id="95" name="Line 98"/>
          <p:cNvSpPr>
            <a:spLocks noChangeShapeType="1"/>
          </p:cNvSpPr>
          <p:nvPr/>
        </p:nvSpPr>
        <p:spPr bwMode="auto">
          <a:xfrm flipV="1">
            <a:off x="4437017" y="2098675"/>
            <a:ext cx="2362200" cy="247686"/>
          </a:xfrm>
          <a:prstGeom prst="line">
            <a:avLst/>
          </a:prstGeom>
          <a:noFill/>
          <a:ln w="5715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 name="Line 100"/>
          <p:cNvSpPr>
            <a:spLocks noChangeShapeType="1"/>
          </p:cNvSpPr>
          <p:nvPr/>
        </p:nvSpPr>
        <p:spPr bwMode="auto">
          <a:xfrm>
            <a:off x="4741817" y="2706723"/>
            <a:ext cx="1981200" cy="306352"/>
          </a:xfrm>
          <a:prstGeom prst="line">
            <a:avLst/>
          </a:prstGeom>
          <a:noFill/>
          <a:ln w="5715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 name="Line 101"/>
          <p:cNvSpPr>
            <a:spLocks noChangeShapeType="1"/>
          </p:cNvSpPr>
          <p:nvPr/>
        </p:nvSpPr>
        <p:spPr bwMode="auto">
          <a:xfrm>
            <a:off x="4948192" y="3916363"/>
            <a:ext cx="1622425" cy="163512"/>
          </a:xfrm>
          <a:prstGeom prst="line">
            <a:avLst/>
          </a:prstGeom>
          <a:noFill/>
          <a:ln w="5715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 name="Line 102"/>
          <p:cNvSpPr>
            <a:spLocks noChangeShapeType="1"/>
          </p:cNvSpPr>
          <p:nvPr/>
        </p:nvSpPr>
        <p:spPr bwMode="auto">
          <a:xfrm>
            <a:off x="8628017" y="4079875"/>
            <a:ext cx="1066800" cy="0"/>
          </a:xfrm>
          <a:prstGeom prst="line">
            <a:avLst/>
          </a:prstGeom>
          <a:noFill/>
          <a:ln w="38100">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29265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wipe(down)">
                                      <p:cBhvr>
                                        <p:cTn id="15" dur="500"/>
                                        <p:tgtEl>
                                          <p:spTgt spid="100"/>
                                        </p:tgtEl>
                                      </p:cBhvr>
                                    </p:animEffect>
                                  </p:childTnLst>
                                </p:cTn>
                              </p:par>
                              <p:par>
                                <p:cTn id="16" presetID="4" presetClass="entr" presetSubtype="16" fill="hold" nodeType="withEffect">
                                  <p:stCondLst>
                                    <p:cond delay="0"/>
                                  </p:stCondLst>
                                  <p:childTnLst>
                                    <p:set>
                                      <p:cBhvr>
                                        <p:cTn id="17" dur="1" fill="hold">
                                          <p:stCondLst>
                                            <p:cond delay="0"/>
                                          </p:stCondLst>
                                        </p:cTn>
                                        <p:tgtEl>
                                          <p:spTgt spid="95"/>
                                        </p:tgtEl>
                                        <p:attrNameLst>
                                          <p:attrName>style.visibility</p:attrName>
                                        </p:attrNameLst>
                                      </p:cBhvr>
                                      <p:to>
                                        <p:strVal val="visible"/>
                                      </p:to>
                                    </p:set>
                                    <p:animEffect transition="in" filter="box(in)">
                                      <p:cBhvr>
                                        <p:cTn id="18" dur="500"/>
                                        <p:tgtEl>
                                          <p:spTgt spid="95"/>
                                        </p:tgtEl>
                                      </p:cBhvr>
                                    </p:animEffect>
                                  </p:childTnLst>
                                </p:cTn>
                              </p:par>
                            </p:childTnLst>
                          </p:cTn>
                        </p:par>
                        <p:par>
                          <p:cTn id="19" fill="hold">
                            <p:stCondLst>
                              <p:cond delay="500"/>
                            </p:stCondLst>
                            <p:childTnLst>
                              <p:par>
                                <p:cTn id="20" presetID="5" presetClass="entr" presetSubtype="1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par>
                          <p:cTn id="23" fill="hold">
                            <p:stCondLst>
                              <p:cond delay="1000"/>
                            </p:stCondLst>
                            <p:childTnLst>
                              <p:par>
                                <p:cTn id="24" presetID="5" presetClass="entr" presetSubtype="1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heckerboard(across)">
                                      <p:cBhvr>
                                        <p:cTn id="26" dur="500"/>
                                        <p:tgtEl>
                                          <p:spTgt spid="10"/>
                                        </p:tgtEl>
                                      </p:cBhvr>
                                    </p:animEffect>
                                  </p:childTnLst>
                                </p:cTn>
                              </p:par>
                            </p:childTnLst>
                          </p:cTn>
                        </p:par>
                        <p:par>
                          <p:cTn id="27" fill="hold">
                            <p:stCondLst>
                              <p:cond delay="1500"/>
                            </p:stCondLst>
                            <p:childTnLst>
                              <p:par>
                                <p:cTn id="28" presetID="5" presetClass="entr" presetSubtype="1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heckerboard(across)">
                                      <p:cBhvr>
                                        <p:cTn id="30" dur="500"/>
                                        <p:tgtEl>
                                          <p:spTgt spid="7"/>
                                        </p:tgtEl>
                                      </p:cBhvr>
                                    </p:animEffect>
                                  </p:childTnLst>
                                </p:cTn>
                              </p:par>
                            </p:childTnLst>
                          </p:cTn>
                        </p:par>
                        <p:par>
                          <p:cTn id="31" fill="hold">
                            <p:stCondLst>
                              <p:cond delay="2000"/>
                            </p:stCondLst>
                            <p:childTnLst>
                              <p:par>
                                <p:cTn id="32" presetID="5" presetClass="entr" presetSubtype="1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heckerboard(across)">
                                      <p:cBhvr>
                                        <p:cTn id="34" dur="500"/>
                                        <p:tgtEl>
                                          <p:spTgt spid="8"/>
                                        </p:tgtEl>
                                      </p:cBhvr>
                                    </p:animEffect>
                                  </p:childTnLst>
                                </p:cTn>
                              </p:par>
                            </p:childTnLst>
                          </p:cTn>
                        </p:par>
                        <p:par>
                          <p:cTn id="35" fill="hold">
                            <p:stCondLst>
                              <p:cond delay="2500"/>
                            </p:stCondLst>
                            <p:childTnLst>
                              <p:par>
                                <p:cTn id="36" presetID="5" presetClass="entr" presetSubtype="10"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heckerboard(across)">
                                      <p:cBhvr>
                                        <p:cTn id="38" dur="500"/>
                                        <p:tgtEl>
                                          <p:spTgt spid="9"/>
                                        </p:tgtEl>
                                      </p:cBhvr>
                                    </p:animEffect>
                                  </p:childTnLst>
                                </p:cTn>
                              </p:par>
                            </p:childTnLst>
                          </p:cTn>
                        </p:par>
                        <p:par>
                          <p:cTn id="39" fill="hold">
                            <p:stCondLst>
                              <p:cond delay="3000"/>
                            </p:stCondLst>
                            <p:childTnLst>
                              <p:par>
                                <p:cTn id="40" presetID="5" presetClass="entr" presetSubtype="1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heckerboard(across)">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97"/>
                                        </p:tgtEl>
                                        <p:attrNameLst>
                                          <p:attrName>style.visibility</p:attrName>
                                        </p:attrNameLst>
                                      </p:cBhvr>
                                      <p:to>
                                        <p:strVal val="visible"/>
                                      </p:to>
                                    </p:set>
                                    <p:animEffect transition="in" filter="wipe(left)">
                                      <p:cBhvr>
                                        <p:cTn id="47" dur="500"/>
                                        <p:tgtEl>
                                          <p:spTgt spid="97"/>
                                        </p:tgtEl>
                                      </p:cBhvr>
                                    </p:animEffect>
                                  </p:childTnLst>
                                </p:cTn>
                              </p:par>
                            </p:childTnLst>
                          </p:cTn>
                        </p:par>
                        <p:par>
                          <p:cTn id="48" fill="hold">
                            <p:stCondLst>
                              <p:cond delay="500"/>
                            </p:stCondLst>
                            <p:childTnLst>
                              <p:par>
                                <p:cTn id="49" presetID="5" presetClass="entr" presetSubtype="1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checkerboard(across)">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98"/>
                                        </p:tgtEl>
                                        <p:attrNameLst>
                                          <p:attrName>style.visibility</p:attrName>
                                        </p:attrNameLst>
                                      </p:cBhvr>
                                      <p:to>
                                        <p:strVal val="visible"/>
                                      </p:to>
                                    </p:set>
                                    <p:animEffect transition="in" filter="wipe(left)">
                                      <p:cBhvr>
                                        <p:cTn id="56" dur="500"/>
                                        <p:tgtEl>
                                          <p:spTgt spid="98"/>
                                        </p:tgtEl>
                                      </p:cBhvr>
                                    </p:animEffect>
                                  </p:childTnLst>
                                </p:cTn>
                              </p:par>
                            </p:childTnLst>
                          </p:cTn>
                        </p:par>
                        <p:par>
                          <p:cTn id="57" fill="hold">
                            <p:stCondLst>
                              <p:cond delay="500"/>
                            </p:stCondLst>
                            <p:childTnLst>
                              <p:par>
                                <p:cTn id="58" presetID="16" presetClass="entr" presetSubtype="21" fill="hold" nodeType="after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barn(inVertical)">
                                      <p:cBhvr>
                                        <p:cTn id="60" dur="500"/>
                                        <p:tgtEl>
                                          <p:spTgt spid="5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93"/>
                                        </p:tgtEl>
                                        <p:attrNameLst>
                                          <p:attrName>style.visibility</p:attrName>
                                        </p:attrNameLst>
                                      </p:cBhvr>
                                      <p:to>
                                        <p:strVal val="visible"/>
                                      </p:to>
                                    </p:set>
                                    <p:animEffect transition="in" filter="barn(inVertical)">
                                      <p:cBhvr>
                                        <p:cTn id="65" dur="500"/>
                                        <p:tgtEl>
                                          <p:spTgt spid="93"/>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barn(inVertical)">
                                      <p:cBhvr>
                                        <p:cTn id="70" dur="500"/>
                                        <p:tgtEl>
                                          <p:spTgt spid="99"/>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barn(inVertical)">
                                      <p:cBhvr>
                                        <p:cTn id="75" dur="500"/>
                                        <p:tgtEl>
                                          <p:spTgt spid="52"/>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53"/>
                                        </p:tgtEl>
                                        <p:attrNameLst>
                                          <p:attrName>style.visibility</p:attrName>
                                        </p:attrNameLst>
                                      </p:cBhvr>
                                      <p:to>
                                        <p:strVal val="visible"/>
                                      </p:to>
                                    </p:set>
                                    <p:animEffect transition="in" filter="barn(inVertical)">
                                      <p:cBhvr>
                                        <p:cTn id="80" dur="500"/>
                                        <p:tgtEl>
                                          <p:spTgt spid="53"/>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barn(inVertical)">
                                      <p:cBhvr>
                                        <p:cTn id="85" dur="500"/>
                                        <p:tgtEl>
                                          <p:spTgt spid="13"/>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94"/>
                                        </p:tgtEl>
                                        <p:attrNameLst>
                                          <p:attrName>style.visibility</p:attrName>
                                        </p:attrNameLst>
                                      </p:cBhvr>
                                      <p:to>
                                        <p:strVal val="visible"/>
                                      </p:to>
                                    </p:set>
                                    <p:animEffect transition="in" filter="barn(inVertical)">
                                      <p:cBhvr>
                                        <p:cTn id="90"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0" grpId="0"/>
      <p:bldP spid="11" grpId="0"/>
      <p:bldP spid="12" grpId="0"/>
      <p:bldP spid="52" grpId="0"/>
      <p:bldP spid="53" grpId="0"/>
      <p:bldP spid="93" grpId="0"/>
      <p:bldP spid="9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4205" t="7273" r="3863" b="7474"/>
          <a:stretch/>
        </p:blipFill>
        <p:spPr>
          <a:xfrm>
            <a:off x="-623454" y="1"/>
            <a:ext cx="13088080" cy="7000706"/>
          </a:xfrm>
          <a:prstGeom prst="rect">
            <a:avLst/>
          </a:prstGeom>
        </p:spPr>
      </p:pic>
      <p:pic>
        <p:nvPicPr>
          <p:cNvPr id="4" name="Picture 3"/>
          <p:cNvPicPr>
            <a:picLocks noChangeAspect="1"/>
          </p:cNvPicPr>
          <p:nvPr/>
        </p:nvPicPr>
        <p:blipFill>
          <a:blip r:embed="rId3"/>
          <a:stretch>
            <a:fillRect/>
          </a:stretch>
        </p:blipFill>
        <p:spPr>
          <a:xfrm>
            <a:off x="2690947" y="2368850"/>
            <a:ext cx="5945051" cy="3344091"/>
          </a:xfrm>
          <a:prstGeom prst="rect">
            <a:avLst/>
          </a:prstGeom>
        </p:spPr>
      </p:pic>
      <p:sp>
        <p:nvSpPr>
          <p:cNvPr id="5" name="TextBox 4">
            <a:extLst>
              <a:ext uri="{FF2B5EF4-FFF2-40B4-BE49-F238E27FC236}">
                <a16:creationId xmlns:a16="http://schemas.microsoft.com/office/drawing/2014/main" id="{51A61768-C0FA-493F-A9C1-309626126708}"/>
              </a:ext>
            </a:extLst>
          </p:cNvPr>
          <p:cNvSpPr txBox="1"/>
          <p:nvPr/>
        </p:nvSpPr>
        <p:spPr>
          <a:xfrm>
            <a:off x="1447883" y="987428"/>
            <a:ext cx="10427110" cy="1015663"/>
          </a:xfrm>
          <a:prstGeom prst="rect">
            <a:avLst/>
          </a:prstGeom>
          <a:noFill/>
        </p:spPr>
        <p:txBody>
          <a:bodyPr wrap="square" rtlCol="0">
            <a:spAutoFit/>
          </a:bodyPr>
          <a:lstStyle/>
          <a:p>
            <a:pPr algn="ctr"/>
            <a:r>
              <a:rPr lang="en-US" sz="6000" b="1" smtClean="0">
                <a:solidFill>
                  <a:schemeClr val="accent1"/>
                </a:solidFill>
                <a:latin typeface="UTM Centur" panose="02040603050506020204" pitchFamily="18" charset="0"/>
              </a:rPr>
              <a:t>TIÊU </a:t>
            </a:r>
            <a:r>
              <a:rPr lang="en-US" sz="6000" b="1" dirty="0">
                <a:solidFill>
                  <a:schemeClr val="accent1"/>
                </a:solidFill>
                <a:latin typeface="UTM Centur" panose="02040603050506020204" pitchFamily="18" charset="0"/>
              </a:rPr>
              <a:t>HÓA </a:t>
            </a:r>
            <a:r>
              <a:rPr lang="en-US" sz="6000" b="1">
                <a:solidFill>
                  <a:schemeClr val="accent1"/>
                </a:solidFill>
                <a:latin typeface="UTM Centur" panose="02040603050506020204" pitchFamily="18" charset="0"/>
              </a:rPr>
              <a:t>Ở </a:t>
            </a:r>
            <a:r>
              <a:rPr lang="en-US" sz="6000" b="1" smtClean="0">
                <a:solidFill>
                  <a:schemeClr val="accent1"/>
                </a:solidFill>
                <a:latin typeface="UTM Centur" panose="02040603050506020204" pitchFamily="18" charset="0"/>
              </a:rPr>
              <a:t>RUỘT NON</a:t>
            </a:r>
            <a:endParaRPr lang="en-GB" sz="6000" b="1" dirty="0">
              <a:solidFill>
                <a:schemeClr val="accent1"/>
              </a:solidFill>
              <a:latin typeface="UTM Centur" panose="02040603050506020204" pitchFamily="18" charset="0"/>
            </a:endParaRPr>
          </a:p>
        </p:txBody>
      </p:sp>
      <p:pic>
        <p:nvPicPr>
          <p:cNvPr id="7" name="Picture 6"/>
          <p:cNvPicPr>
            <a:picLocks noChangeAspect="1"/>
          </p:cNvPicPr>
          <p:nvPr/>
        </p:nvPicPr>
        <p:blipFill>
          <a:blip r:embed="rId4"/>
          <a:stretch>
            <a:fillRect/>
          </a:stretch>
        </p:blipFill>
        <p:spPr>
          <a:xfrm>
            <a:off x="8678682" y="1848177"/>
            <a:ext cx="3785944" cy="5133277"/>
          </a:xfrm>
          <a:prstGeom prst="rect">
            <a:avLst/>
          </a:prstGeom>
        </p:spPr>
      </p:pic>
    </p:spTree>
    <p:extLst>
      <p:ext uri="{BB962C8B-B14F-4D97-AF65-F5344CB8AC3E}">
        <p14:creationId xmlns:p14="http://schemas.microsoft.com/office/powerpoint/2010/main" val="370794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1945" y="1229401"/>
            <a:ext cx="6961910" cy="584775"/>
          </a:xfrm>
          <a:prstGeom prst="rect">
            <a:avLst/>
          </a:prstGeom>
          <a:noFill/>
        </p:spPr>
        <p:txBody>
          <a:bodyPr wrap="square" rtlCol="0">
            <a:spAutoFit/>
          </a:bodyPr>
          <a:lstStyle/>
          <a:p>
            <a:r>
              <a:rPr lang="en-US" sz="3200" b="1" smtClean="0">
                <a:latin typeface="Arial" panose="020B0604020202020204" pitchFamily="34" charset="0"/>
                <a:cs typeface="Arial" panose="020B0604020202020204" pitchFamily="34" charset="0"/>
              </a:rPr>
              <a:t>IV. Tiêu hóa thức ăn ở ruột</a:t>
            </a:r>
            <a:endParaRPr lang="en-US" sz="3200" b="1">
              <a:latin typeface="Arial" panose="020B0604020202020204" pitchFamily="34" charset="0"/>
              <a:cs typeface="Arial" panose="020B0604020202020204" pitchFamily="34" charset="0"/>
            </a:endParaRPr>
          </a:p>
        </p:txBody>
      </p:sp>
      <p:sp>
        <p:nvSpPr>
          <p:cNvPr id="6" name="AutoShape 3"/>
          <p:cNvSpPr>
            <a:spLocks noChangeArrowheads="1"/>
          </p:cNvSpPr>
          <p:nvPr/>
        </p:nvSpPr>
        <p:spPr bwMode="gray">
          <a:xfrm>
            <a:off x="4208318" y="2479531"/>
            <a:ext cx="6324600" cy="1323975"/>
          </a:xfrm>
          <a:prstGeom prst="roundRect">
            <a:avLst>
              <a:gd name="adj" fmla="val 10889"/>
            </a:avLst>
          </a:prstGeom>
          <a:gradFill rotWithShape="1">
            <a:gsLst>
              <a:gs pos="0">
                <a:srgbClr val="DDDDDD">
                  <a:gamma/>
                  <a:tint val="51373"/>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cs typeface="Arial" panose="020B0604020202020204" pitchFamily="34" charset="0"/>
            </a:endParaRPr>
          </a:p>
        </p:txBody>
      </p:sp>
      <p:sp>
        <p:nvSpPr>
          <p:cNvPr id="7" name="AutoShape 4"/>
          <p:cNvSpPr>
            <a:spLocks noChangeArrowheads="1"/>
          </p:cNvSpPr>
          <p:nvPr/>
        </p:nvSpPr>
        <p:spPr bwMode="gray">
          <a:xfrm>
            <a:off x="4346431" y="2550968"/>
            <a:ext cx="1219200" cy="1184275"/>
          </a:xfrm>
          <a:prstGeom prst="roundRect">
            <a:avLst>
              <a:gd name="adj" fmla="val 11921"/>
            </a:avLst>
          </a:prstGeom>
          <a:gradFill rotWithShape="1">
            <a:gsLst>
              <a:gs pos="0">
                <a:schemeClr val="accent2"/>
              </a:gs>
              <a:gs pos="100000">
                <a:schemeClr val="accent2">
                  <a:gamma/>
                  <a:shade val="69804"/>
                  <a:invGamma/>
                </a:schemeClr>
              </a:gs>
            </a:gsLst>
            <a:lin ang="5400000" scaled="1"/>
          </a:gradFill>
          <a:ln w="38100">
            <a:solidFill>
              <a:srgbClr val="FEFEF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cs typeface="Arial" panose="020B0604020202020204" pitchFamily="34" charset="0"/>
            </a:endParaRPr>
          </a:p>
        </p:txBody>
      </p:sp>
      <p:sp>
        <p:nvSpPr>
          <p:cNvPr id="8" name="Freeform 7"/>
          <p:cNvSpPr>
            <a:spLocks/>
          </p:cNvSpPr>
          <p:nvPr/>
        </p:nvSpPr>
        <p:spPr bwMode="gray">
          <a:xfrm>
            <a:off x="4422631" y="2627168"/>
            <a:ext cx="608012" cy="592138"/>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54510"/>
                  <a:invGamma/>
                </a:schemeClr>
              </a:gs>
              <a:gs pos="50000">
                <a:schemeClr val="accent2">
                  <a:alpha val="0"/>
                </a:schemeClr>
              </a:gs>
              <a:gs pos="100000">
                <a:schemeClr val="accent2">
                  <a:gamma/>
                  <a:tint val="54510"/>
                  <a:invGamma/>
                </a:schemeClr>
              </a:gs>
            </a:gsLst>
            <a:lin ang="27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cs typeface="Arial" panose="020B0604020202020204" pitchFamily="34" charset="0"/>
            </a:endParaRPr>
          </a:p>
        </p:txBody>
      </p:sp>
      <p:sp>
        <p:nvSpPr>
          <p:cNvPr id="9" name="Text Box 6"/>
          <p:cNvSpPr txBox="1">
            <a:spLocks noChangeArrowheads="1"/>
          </p:cNvSpPr>
          <p:nvPr/>
        </p:nvSpPr>
        <p:spPr bwMode="gray">
          <a:xfrm>
            <a:off x="4750016" y="2874818"/>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altLang="en-US" sz="2800" b="1" smtClean="0">
                <a:solidFill>
                  <a:srgbClr val="FFFFFF"/>
                </a:solidFill>
                <a:effectLst>
                  <a:outerShdw blurRad="38100" dist="38100" dir="2700000" algn="tl">
                    <a:srgbClr val="C0C0C0"/>
                  </a:outerShdw>
                </a:effectLst>
                <a:cs typeface="Arial" panose="020B0604020202020204" pitchFamily="34" charset="0"/>
              </a:rPr>
              <a:t>1</a:t>
            </a:r>
            <a:endParaRPr lang="en-US" altLang="en-US" sz="2800" b="1">
              <a:solidFill>
                <a:srgbClr val="FFFFFF"/>
              </a:solidFill>
              <a:effectLst>
                <a:outerShdw blurRad="38100" dist="38100" dir="2700000" algn="tl">
                  <a:srgbClr val="C0C0C0"/>
                </a:outerShdw>
              </a:effectLst>
              <a:cs typeface="Arial" panose="020B0604020202020204" pitchFamily="34" charset="0"/>
            </a:endParaRPr>
          </a:p>
        </p:txBody>
      </p:sp>
      <p:sp>
        <p:nvSpPr>
          <p:cNvPr id="10" name="Text Box 7"/>
          <p:cNvSpPr txBox="1">
            <a:spLocks noChangeArrowheads="1"/>
          </p:cNvSpPr>
          <p:nvPr/>
        </p:nvSpPr>
        <p:spPr bwMode="gray">
          <a:xfrm>
            <a:off x="5725174" y="2923237"/>
            <a:ext cx="4648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0" hangingPunct="0"/>
            <a:r>
              <a:rPr lang="en-US" altLang="en-US" sz="2400" b="1" smtClean="0">
                <a:solidFill>
                  <a:srgbClr val="000000"/>
                </a:solidFill>
                <a:cs typeface="Arial" panose="020B0604020202020204" pitchFamily="34" charset="0"/>
              </a:rPr>
              <a:t>Cấu tạo ruột non</a:t>
            </a:r>
            <a:endParaRPr lang="en-US" altLang="en-US" sz="2400" b="1">
              <a:solidFill>
                <a:srgbClr val="000000"/>
              </a:solidFill>
              <a:cs typeface="Arial" panose="020B0604020202020204" pitchFamily="34" charset="0"/>
            </a:endParaRPr>
          </a:p>
        </p:txBody>
      </p:sp>
      <p:sp>
        <p:nvSpPr>
          <p:cNvPr id="11" name="AutoShape 8"/>
          <p:cNvSpPr>
            <a:spLocks noChangeArrowheads="1"/>
          </p:cNvSpPr>
          <p:nvPr/>
        </p:nvSpPr>
        <p:spPr bwMode="gray">
          <a:xfrm>
            <a:off x="4208318" y="4079731"/>
            <a:ext cx="6324600" cy="1323975"/>
          </a:xfrm>
          <a:prstGeom prst="roundRect">
            <a:avLst>
              <a:gd name="adj" fmla="val 10889"/>
            </a:avLst>
          </a:prstGeom>
          <a:gradFill rotWithShape="1">
            <a:gsLst>
              <a:gs pos="0">
                <a:srgbClr val="DDDDDD">
                  <a:gamma/>
                  <a:tint val="51373"/>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cs typeface="Arial" panose="020B0604020202020204" pitchFamily="34" charset="0"/>
            </a:endParaRPr>
          </a:p>
        </p:txBody>
      </p:sp>
      <p:sp>
        <p:nvSpPr>
          <p:cNvPr id="12" name="AutoShape 9"/>
          <p:cNvSpPr>
            <a:spLocks noChangeArrowheads="1"/>
          </p:cNvSpPr>
          <p:nvPr/>
        </p:nvSpPr>
        <p:spPr bwMode="gray">
          <a:xfrm>
            <a:off x="4346431" y="4151168"/>
            <a:ext cx="1219200" cy="1184275"/>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rgbClr val="FEFEF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cs typeface="Arial" panose="020B0604020202020204" pitchFamily="34" charset="0"/>
            </a:endParaRPr>
          </a:p>
        </p:txBody>
      </p:sp>
      <p:sp>
        <p:nvSpPr>
          <p:cNvPr id="13" name="Text Box 10"/>
          <p:cNvSpPr txBox="1">
            <a:spLocks noChangeArrowheads="1"/>
          </p:cNvSpPr>
          <p:nvPr/>
        </p:nvSpPr>
        <p:spPr bwMode="gray">
          <a:xfrm>
            <a:off x="4750016" y="4475018"/>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0" hangingPunct="0"/>
            <a:r>
              <a:rPr lang="en-US" altLang="en-US" sz="2800" b="1" smtClean="0">
                <a:solidFill>
                  <a:srgbClr val="FFFFFF"/>
                </a:solidFill>
                <a:effectLst>
                  <a:outerShdw blurRad="38100" dist="38100" dir="2700000" algn="tl">
                    <a:srgbClr val="C0C0C0"/>
                  </a:outerShdw>
                </a:effectLst>
                <a:cs typeface="Arial" panose="020B0604020202020204" pitchFamily="34" charset="0"/>
              </a:rPr>
              <a:t>2</a:t>
            </a:r>
            <a:endParaRPr lang="en-US" altLang="en-US" sz="2800" b="1">
              <a:solidFill>
                <a:srgbClr val="FFFFFF"/>
              </a:solidFill>
              <a:effectLst>
                <a:outerShdw blurRad="38100" dist="38100" dir="2700000" algn="tl">
                  <a:srgbClr val="C0C0C0"/>
                </a:outerShdw>
              </a:effectLst>
              <a:cs typeface="Arial" panose="020B0604020202020204" pitchFamily="34" charset="0"/>
            </a:endParaRPr>
          </a:p>
        </p:txBody>
      </p:sp>
      <p:sp>
        <p:nvSpPr>
          <p:cNvPr id="14" name="Text Box 11"/>
          <p:cNvSpPr txBox="1">
            <a:spLocks noChangeArrowheads="1"/>
          </p:cNvSpPr>
          <p:nvPr/>
        </p:nvSpPr>
        <p:spPr bwMode="gray">
          <a:xfrm>
            <a:off x="5725174" y="4531374"/>
            <a:ext cx="4648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0" hangingPunct="0"/>
            <a:r>
              <a:rPr lang="en-US" altLang="en-US" sz="2400" b="1" smtClean="0">
                <a:solidFill>
                  <a:srgbClr val="000000"/>
                </a:solidFill>
                <a:cs typeface="Arial" panose="020B0604020202020204" pitchFamily="34" charset="0"/>
              </a:rPr>
              <a:t>Tiêu hóa ở ruột non</a:t>
            </a:r>
            <a:endParaRPr lang="en-US" altLang="en-US" sz="2400" b="1">
              <a:solidFill>
                <a:srgbClr val="000000"/>
              </a:solidFill>
              <a:cs typeface="Arial" panose="020B0604020202020204" pitchFamily="34" charset="0"/>
            </a:endParaRPr>
          </a:p>
        </p:txBody>
      </p:sp>
      <p:sp>
        <p:nvSpPr>
          <p:cNvPr id="15" name="Freeform 14"/>
          <p:cNvSpPr>
            <a:spLocks/>
          </p:cNvSpPr>
          <p:nvPr/>
        </p:nvSpPr>
        <p:spPr bwMode="gray">
          <a:xfrm>
            <a:off x="4422631" y="4235306"/>
            <a:ext cx="608012" cy="592137"/>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cs typeface="Arial" panose="020B0604020202020204" pitchFamily="34" charset="0"/>
            </a:endParaRPr>
          </a:p>
        </p:txBody>
      </p:sp>
      <p:pic>
        <p:nvPicPr>
          <p:cNvPr id="16" name="Picture 15"/>
          <p:cNvPicPr>
            <a:picLocks noChangeAspect="1"/>
          </p:cNvPicPr>
          <p:nvPr/>
        </p:nvPicPr>
        <p:blipFill>
          <a:blip r:embed="rId2"/>
          <a:stretch>
            <a:fillRect/>
          </a:stretch>
        </p:blipFill>
        <p:spPr>
          <a:xfrm>
            <a:off x="241464" y="2627168"/>
            <a:ext cx="3692969" cy="28386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8834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P spid="11" grpId="0" animBg="1"/>
      <p:bldP spid="12" grpId="0" animBg="1"/>
      <p:bldP spid="13" grpId="0"/>
      <p:bldP spid="14" grpId="0"/>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99909" y="1758315"/>
            <a:ext cx="6348549" cy="4438650"/>
            <a:chOff x="5799909" y="1758315"/>
            <a:chExt cx="6348549" cy="4438650"/>
          </a:xfrm>
        </p:grpSpPr>
        <p:pic>
          <p:nvPicPr>
            <p:cNvPr id="4" name="Picture 3"/>
            <p:cNvPicPr>
              <a:picLocks noChangeAspect="1"/>
            </p:cNvPicPr>
            <p:nvPr/>
          </p:nvPicPr>
          <p:blipFill>
            <a:blip r:embed="rId2"/>
            <a:stretch>
              <a:fillRect/>
            </a:stretch>
          </p:blipFill>
          <p:spPr>
            <a:xfrm>
              <a:off x="5799909" y="1758315"/>
              <a:ext cx="5107577" cy="4438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8" name="Straight Connector 27"/>
            <p:cNvCxnSpPr/>
            <p:nvPr/>
          </p:nvCxnSpPr>
          <p:spPr>
            <a:xfrm flipV="1">
              <a:off x="9395868" y="2916143"/>
              <a:ext cx="1828800" cy="209006"/>
            </a:xfrm>
            <a:prstGeom prst="line">
              <a:avLst/>
            </a:prstGeom>
          </p:spPr>
          <p:style>
            <a:lnRef idx="1">
              <a:schemeClr val="dk1"/>
            </a:lnRef>
            <a:fillRef idx="0">
              <a:schemeClr val="dk1"/>
            </a:fillRef>
            <a:effectRef idx="0">
              <a:schemeClr val="dk1"/>
            </a:effectRef>
            <a:fontRef idx="minor">
              <a:schemeClr val="tx1"/>
            </a:fontRef>
          </p:style>
        </p:cxnSp>
        <p:sp>
          <p:nvSpPr>
            <p:cNvPr id="29" name="TextBox 28"/>
            <p:cNvSpPr txBox="1"/>
            <p:nvPr/>
          </p:nvSpPr>
          <p:spPr>
            <a:xfrm>
              <a:off x="11271160" y="2572670"/>
              <a:ext cx="877298" cy="646331"/>
            </a:xfrm>
            <a:prstGeom prst="rect">
              <a:avLst/>
            </a:prstGeom>
            <a:noFill/>
          </p:spPr>
          <p:txBody>
            <a:bodyPr wrap="square" rtlCol="0">
              <a:spAutoFit/>
            </a:bodyPr>
            <a:lstStyle/>
            <a:p>
              <a:r>
                <a:rPr lang="en-US" smtClean="0"/>
                <a:t>Tá tràng</a:t>
              </a:r>
              <a:endParaRPr lang="en-US"/>
            </a:p>
          </p:txBody>
        </p:sp>
      </p:grpSp>
      <p:sp>
        <p:nvSpPr>
          <p:cNvPr id="27" name="AutoShape 4"/>
          <p:cNvSpPr>
            <a:spLocks noChangeArrowheads="1"/>
          </p:cNvSpPr>
          <p:nvPr/>
        </p:nvSpPr>
        <p:spPr bwMode="gray">
          <a:xfrm>
            <a:off x="309563" y="1048084"/>
            <a:ext cx="5073650" cy="503238"/>
          </a:xfrm>
          <a:prstGeom prst="roundRect">
            <a:avLst>
              <a:gd name="adj" fmla="val 50000"/>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0" name="Group 11"/>
          <p:cNvGrpSpPr>
            <a:grpSpLocks/>
          </p:cNvGrpSpPr>
          <p:nvPr/>
        </p:nvGrpSpPr>
        <p:grpSpPr bwMode="auto">
          <a:xfrm>
            <a:off x="230188" y="1030622"/>
            <a:ext cx="523875" cy="527050"/>
            <a:chOff x="1188" y="1705"/>
            <a:chExt cx="330" cy="332"/>
          </a:xfrm>
        </p:grpSpPr>
        <p:sp>
          <p:nvSpPr>
            <p:cNvPr id="31" name="Oval 12"/>
            <p:cNvSpPr>
              <a:spLocks noChangeArrowheads="1"/>
            </p:cNvSpPr>
            <p:nvPr/>
          </p:nvSpPr>
          <p:spPr bwMode="gray">
            <a:xfrm>
              <a:off x="1188" y="1706"/>
              <a:ext cx="330" cy="331"/>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2" name="Picture 13" descr="dr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190" y="1705"/>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 Box 14"/>
          <p:cNvSpPr txBox="1">
            <a:spLocks noChangeArrowheads="1"/>
          </p:cNvSpPr>
          <p:nvPr/>
        </p:nvSpPr>
        <p:spPr bwMode="gray">
          <a:xfrm>
            <a:off x="280988" y="998872"/>
            <a:ext cx="346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smtClean="0">
                <a:solidFill>
                  <a:srgbClr val="FFFFFF"/>
                </a:solidFill>
                <a:cs typeface="Arial" panose="020B0604020202020204" pitchFamily="34" charset="0"/>
              </a:rPr>
              <a:t>1</a:t>
            </a:r>
            <a:endParaRPr lang="en-US" altLang="en-US" sz="3200" b="1" i="1">
              <a:solidFill>
                <a:srgbClr val="FFFFFF"/>
              </a:solidFill>
              <a:cs typeface="Arial" panose="020B0604020202020204" pitchFamily="34" charset="0"/>
            </a:endParaRPr>
          </a:p>
        </p:txBody>
      </p:sp>
      <p:sp>
        <p:nvSpPr>
          <p:cNvPr id="34" name="Text Box 24"/>
          <p:cNvSpPr txBox="1">
            <a:spLocks noChangeArrowheads="1"/>
          </p:cNvSpPr>
          <p:nvPr/>
        </p:nvSpPr>
        <p:spPr bwMode="gray">
          <a:xfrm>
            <a:off x="804863" y="1068722"/>
            <a:ext cx="436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alpha val="50000"/>
                    </a:srgbClr>
                  </a:outerShdw>
                </a:effectLst>
              </a14:hiddenEffects>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286000" indent="-457200">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a:spcBef>
                <a:spcPct val="50000"/>
              </a:spcBef>
              <a:buClr>
                <a:schemeClr val="tx1"/>
              </a:buClr>
            </a:pPr>
            <a:r>
              <a:rPr lang="en-US" altLang="en-US" sz="2400" b="1" smtClean="0">
                <a:cs typeface="Arial" panose="020B0604020202020204" pitchFamily="34" charset="0"/>
              </a:rPr>
              <a:t>Cấu tạo ruột non</a:t>
            </a:r>
            <a:endParaRPr lang="en-US" altLang="en-US" sz="2400" b="1">
              <a:cs typeface="Arial" panose="020B0604020202020204" pitchFamily="34" charset="0"/>
            </a:endParaRPr>
          </a:p>
        </p:txBody>
      </p:sp>
      <p:grpSp>
        <p:nvGrpSpPr>
          <p:cNvPr id="35" name="Group 34"/>
          <p:cNvGrpSpPr>
            <a:grpSpLocks/>
          </p:cNvGrpSpPr>
          <p:nvPr/>
        </p:nvGrpSpPr>
        <p:grpSpPr bwMode="auto">
          <a:xfrm>
            <a:off x="201567" y="220729"/>
            <a:ext cx="5311775" cy="688975"/>
            <a:chOff x="720" y="1392"/>
            <a:chExt cx="4058" cy="480"/>
          </a:xfrm>
        </p:grpSpPr>
        <p:sp>
          <p:nvSpPr>
            <p:cNvPr id="36" name="AutoShape 4"/>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nvGrpSpPr>
            <p:cNvPr id="37" name="Group 36"/>
            <p:cNvGrpSpPr>
              <a:grpSpLocks/>
            </p:cNvGrpSpPr>
            <p:nvPr/>
          </p:nvGrpSpPr>
          <p:grpSpPr bwMode="auto">
            <a:xfrm>
              <a:off x="730" y="1407"/>
              <a:ext cx="4043" cy="444"/>
              <a:chOff x="744" y="1407"/>
              <a:chExt cx="3988" cy="444"/>
            </a:xfrm>
          </p:grpSpPr>
          <p:sp>
            <p:nvSpPr>
              <p:cNvPr id="38" name="AutoShape 6"/>
              <p:cNvSpPr>
                <a:spLocks noChangeArrowheads="1"/>
              </p:cNvSpPr>
              <p:nvPr/>
            </p:nvSpPr>
            <p:spPr bwMode="gray">
              <a:xfrm>
                <a:off x="744" y="1736"/>
                <a:ext cx="3988" cy="115"/>
              </a:xfrm>
              <a:prstGeom prst="roundRect">
                <a:avLst>
                  <a:gd name="adj" fmla="val 50000"/>
                </a:avLst>
              </a:prstGeom>
              <a:gradFill rotWithShape="1">
                <a:gsLst>
                  <a:gs pos="0">
                    <a:schemeClr val="accent2">
                      <a:alpha val="0"/>
                    </a:schemeClr>
                  </a:gs>
                  <a:gs pos="100000">
                    <a:schemeClr val="accent2">
                      <a:gamma/>
                      <a:tint val="0"/>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39" name="AutoShape 7"/>
              <p:cNvSpPr>
                <a:spLocks noChangeArrowheads="1"/>
              </p:cNvSpPr>
              <p:nvPr/>
            </p:nvSpPr>
            <p:spPr bwMode="gray">
              <a:xfrm>
                <a:off x="744" y="1407"/>
                <a:ext cx="3988" cy="115"/>
              </a:xfrm>
              <a:prstGeom prst="roundRect">
                <a:avLst>
                  <a:gd name="adj" fmla="val 50000"/>
                </a:avLst>
              </a:prstGeom>
              <a:gradFill rotWithShape="1">
                <a:gsLst>
                  <a:gs pos="0">
                    <a:schemeClr val="accent2">
                      <a:gamma/>
                      <a:tint val="0"/>
                      <a:invGamma/>
                    </a:schemeClr>
                  </a:gs>
                  <a:gs pos="100000">
                    <a:schemeClr val="accent2">
                      <a:alpha val="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grpSp>
      <p:sp>
        <p:nvSpPr>
          <p:cNvPr id="40" name="Text Box 24"/>
          <p:cNvSpPr txBox="1">
            <a:spLocks noChangeArrowheads="1"/>
          </p:cNvSpPr>
          <p:nvPr/>
        </p:nvSpPr>
        <p:spPr bwMode="white">
          <a:xfrm>
            <a:off x="679405" y="328679"/>
            <a:ext cx="449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alpha val="50000"/>
                    </a:srgbClr>
                  </a:outerShdw>
                </a:effectLst>
              </a14:hiddenEffects>
            </a:ext>
          </a:extLst>
        </p:spPr>
        <p:txBody>
          <a:bodyPr>
            <a:spAutoFit/>
          </a:bodyPr>
          <a:ls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spcBef>
                <a:spcPct val="50000"/>
              </a:spcBef>
              <a:buClr>
                <a:schemeClr val="tx1"/>
              </a:buClr>
            </a:pPr>
            <a:r>
              <a:rPr lang="en-US" altLang="en-US" sz="2400" b="1" smtClean="0">
                <a:solidFill>
                  <a:schemeClr val="bg1"/>
                </a:solidFill>
                <a:cs typeface="Arial" panose="020B0604020202020204" pitchFamily="34" charset="0"/>
              </a:rPr>
              <a:t>Tiêu hóa ở ruột non</a:t>
            </a:r>
            <a:endParaRPr lang="en-US" altLang="en-US" sz="2400" b="1">
              <a:solidFill>
                <a:schemeClr val="bg1"/>
              </a:solidFill>
              <a:cs typeface="Arial" panose="020B0604020202020204" pitchFamily="34" charset="0"/>
            </a:endParaRPr>
          </a:p>
        </p:txBody>
      </p:sp>
      <p:pic>
        <p:nvPicPr>
          <p:cNvPr id="41" name="Picture 40" descr="1"/>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rcRect l="42606" t="64474" r="19473"/>
          <a:stretch>
            <a:fillRect/>
          </a:stretch>
        </p:blipFill>
        <p:spPr bwMode="auto">
          <a:xfrm>
            <a:off x="-12700" y="220729"/>
            <a:ext cx="792163" cy="949325"/>
          </a:xfrm>
          <a:prstGeom prst="rect">
            <a:avLst/>
          </a:prstGeom>
          <a:noFill/>
          <a:extLst>
            <a:ext uri="{909E8E84-426E-40DD-AFC4-6F175D3DCCD1}">
              <a14:hiddenFill xmlns:a14="http://schemas.microsoft.com/office/drawing/2010/main">
                <a:solidFill>
                  <a:srgbClr val="FFFFFF"/>
                </a:solidFill>
              </a14:hiddenFill>
            </a:ext>
          </a:extLst>
        </p:spPr>
      </p:pic>
      <p:sp>
        <p:nvSpPr>
          <p:cNvPr id="42" name="Text Box 33"/>
          <p:cNvSpPr txBox="1">
            <a:spLocks noChangeArrowheads="1"/>
          </p:cNvSpPr>
          <p:nvPr/>
        </p:nvSpPr>
        <p:spPr bwMode="white">
          <a:xfrm>
            <a:off x="214657" y="322328"/>
            <a:ext cx="6286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spcBef>
                <a:spcPct val="50000"/>
              </a:spcBef>
            </a:pPr>
            <a:r>
              <a:rPr lang="en-US" altLang="en-US" sz="2400" b="1" smtClean="0">
                <a:solidFill>
                  <a:schemeClr val="bg1"/>
                </a:solidFill>
                <a:cs typeface="Arial" panose="020B0604020202020204" pitchFamily="34" charset="0"/>
              </a:rPr>
              <a:t>IV</a:t>
            </a:r>
            <a:endParaRPr lang="en-US" altLang="en-US" sz="2400" b="1">
              <a:solidFill>
                <a:schemeClr val="bg1"/>
              </a:solidFill>
              <a:cs typeface="Arial" panose="020B0604020202020204" pitchFamily="34" charset="0"/>
            </a:endParaRPr>
          </a:p>
        </p:txBody>
      </p:sp>
      <p:sp>
        <p:nvSpPr>
          <p:cNvPr id="43" name="Rectangle 42"/>
          <p:cNvSpPr/>
          <p:nvPr/>
        </p:nvSpPr>
        <p:spPr>
          <a:xfrm>
            <a:off x="488225" y="1926339"/>
            <a:ext cx="6096000" cy="1200329"/>
          </a:xfrm>
          <a:prstGeom prst="rect">
            <a:avLst/>
          </a:prstGeom>
        </p:spPr>
        <p:txBody>
          <a:bodyPr>
            <a:spAutoFit/>
          </a:bodyPr>
          <a:lstStyle/>
          <a:p>
            <a:pPr fontAlgn="base">
              <a:lnSpc>
                <a:spcPct val="150000"/>
              </a:lnSpc>
            </a:pPr>
            <a:r>
              <a:rPr lang="en-US" sz="2400">
                <a:latin typeface="Arial" panose="020B0604020202020204" pitchFamily="34" charset="0"/>
                <a:cs typeface="Arial" panose="020B0604020202020204" pitchFamily="34" charset="0"/>
              </a:rPr>
              <a:t>- Vị trí: </a:t>
            </a:r>
            <a:r>
              <a:rPr lang="en-US" sz="2400">
                <a:solidFill>
                  <a:srgbClr val="FF0000"/>
                </a:solidFill>
                <a:latin typeface="Arial" panose="020B0604020202020204" pitchFamily="34" charset="0"/>
                <a:cs typeface="Arial" panose="020B0604020202020204" pitchFamily="34" charset="0"/>
              </a:rPr>
              <a:t>nối tiếp môn vị </a:t>
            </a:r>
            <a:r>
              <a:rPr lang="en-US" sz="2400">
                <a:latin typeface="Arial" panose="020B0604020202020204" pitchFamily="34" charset="0"/>
                <a:cs typeface="Arial" panose="020B0604020202020204" pitchFamily="34" charset="0"/>
              </a:rPr>
              <a:t>dạ dày</a:t>
            </a:r>
          </a:p>
          <a:p>
            <a:pPr fontAlgn="base">
              <a:lnSpc>
                <a:spcPct val="150000"/>
              </a:lnSpc>
            </a:pPr>
            <a:r>
              <a:rPr lang="en-US" sz="240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Dài: </a:t>
            </a:r>
            <a:r>
              <a:rPr lang="en-US" sz="2400">
                <a:latin typeface="Arial" panose="020B0604020202020204" pitchFamily="34" charset="0"/>
                <a:cs typeface="Arial" panose="020B0604020202020204" pitchFamily="34" charset="0"/>
              </a:rPr>
              <a:t>2,8 – 3m</a:t>
            </a:r>
            <a:endParaRPr lang="en-US" sz="2400" i="0">
              <a:effectLst/>
              <a:latin typeface="Arial" panose="020B0604020202020204" pitchFamily="34" charset="0"/>
              <a:cs typeface="Arial" panose="020B0604020202020204" pitchFamily="34" charset="0"/>
            </a:endParaRPr>
          </a:p>
        </p:txBody>
      </p:sp>
      <p:sp>
        <p:nvSpPr>
          <p:cNvPr id="44" name="Rectangle 43"/>
          <p:cNvSpPr/>
          <p:nvPr/>
        </p:nvSpPr>
        <p:spPr>
          <a:xfrm>
            <a:off x="528982" y="3125149"/>
            <a:ext cx="5102225" cy="1200329"/>
          </a:xfrm>
          <a:prstGeom prst="rect">
            <a:avLst/>
          </a:prstGeom>
        </p:spPr>
        <p:txBody>
          <a:bodyPr wrap="square">
            <a:spAutoFit/>
          </a:bodyPr>
          <a:lstStyle/>
          <a:p>
            <a:pPr fontAlgn="base"/>
            <a:r>
              <a:rPr lang="en-US" sz="2400" smtClean="0">
                <a:latin typeface="Arial" panose="020B0604020202020204" pitchFamily="34" charset="0"/>
                <a:cs typeface="Arial" panose="020B0604020202020204" pitchFamily="34" charset="0"/>
              </a:rPr>
              <a:t>- </a:t>
            </a:r>
            <a:r>
              <a:rPr lang="vi-VN" sz="2400" smtClean="0">
                <a:latin typeface="Arial" panose="020B0604020202020204" pitchFamily="34" charset="0"/>
                <a:cs typeface="Arial" panose="020B0604020202020204" pitchFamily="34" charset="0"/>
              </a:rPr>
              <a:t>Tá </a:t>
            </a:r>
            <a:r>
              <a:rPr lang="vi-VN" sz="2400">
                <a:latin typeface="Arial" panose="020B0604020202020204" pitchFamily="34" charset="0"/>
                <a:cs typeface="Arial" panose="020B0604020202020204" pitchFamily="34" charset="0"/>
              </a:rPr>
              <a:t>tràng </a:t>
            </a:r>
            <a:r>
              <a:rPr lang="en-US" sz="2400" smtClean="0">
                <a:latin typeface="Arial" panose="020B0604020202020204" pitchFamily="34" charset="0"/>
                <a:cs typeface="Arial" panose="020B0604020202020204" pitchFamily="34" charset="0"/>
              </a:rPr>
              <a:t>(đầu </a:t>
            </a:r>
            <a:r>
              <a:rPr lang="vi-VN" sz="2400" smtClean="0">
                <a:latin typeface="Arial" panose="020B0604020202020204" pitchFamily="34" charset="0"/>
                <a:cs typeface="Arial" panose="020B0604020202020204" pitchFamily="34" charset="0"/>
              </a:rPr>
              <a:t>ruột non</a:t>
            </a:r>
            <a:r>
              <a:rPr lang="en-US" sz="2400" smtClean="0">
                <a:latin typeface="Arial" panose="020B0604020202020204" pitchFamily="34" charset="0"/>
                <a:cs typeface="Arial" panose="020B0604020202020204" pitchFamily="34" charset="0"/>
              </a:rPr>
              <a:t>)</a:t>
            </a:r>
            <a:r>
              <a:rPr lang="vi-VN" sz="2400" smtClean="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có </a:t>
            </a:r>
            <a:r>
              <a:rPr lang="vi-VN" sz="2400">
                <a:solidFill>
                  <a:srgbClr val="FF0000"/>
                </a:solidFill>
                <a:latin typeface="Arial" panose="020B0604020202020204" pitchFamily="34" charset="0"/>
                <a:cs typeface="Arial" panose="020B0604020202020204" pitchFamily="34" charset="0"/>
              </a:rPr>
              <a:t>ống dẫn chung</a:t>
            </a:r>
            <a:r>
              <a:rPr lang="vi-VN" sz="2400">
                <a:latin typeface="Arial" panose="020B0604020202020204" pitchFamily="34" charset="0"/>
                <a:cs typeface="Arial" panose="020B0604020202020204" pitchFamily="34" charset="0"/>
              </a:rPr>
              <a:t> của dịch mật và dịch tụy đổ vào.</a:t>
            </a:r>
          </a:p>
        </p:txBody>
      </p:sp>
      <p:pic>
        <p:nvPicPr>
          <p:cNvPr id="2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3198" y="1"/>
            <a:ext cx="1050450" cy="1092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050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down)">
                                      <p:cBhvr>
                                        <p:cTn id="12" dur="500"/>
                                        <p:tgtEl>
                                          <p:spTgt spid="4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down)">
                                      <p:cBhvr>
                                        <p:cTn id="1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7063" y="2133825"/>
            <a:ext cx="4950777" cy="3416320"/>
          </a:xfrm>
          <a:prstGeom prst="rect">
            <a:avLst/>
          </a:prstGeom>
        </p:spPr>
        <p:txBody>
          <a:bodyPr wrap="square">
            <a:spAutoFit/>
          </a:bodyPr>
          <a:lstStyle/>
          <a:p>
            <a:pPr fontAlgn="base">
              <a:lnSpc>
                <a:spcPct val="150000"/>
              </a:lnSpc>
            </a:pPr>
            <a:r>
              <a:rPr lang="vi-VN" sz="2400">
                <a:cs typeface="Arial" panose="020B0604020202020204" pitchFamily="34" charset="0"/>
              </a:rPr>
              <a:t>- Thành ruột có </a:t>
            </a:r>
            <a:r>
              <a:rPr lang="vi-VN" sz="2400">
                <a:solidFill>
                  <a:srgbClr val="FF0000"/>
                </a:solidFill>
                <a:cs typeface="Arial" panose="020B0604020202020204" pitchFamily="34" charset="0"/>
              </a:rPr>
              <a:t>4 lớp </a:t>
            </a:r>
            <a:r>
              <a:rPr lang="vi-VN" sz="2400">
                <a:cs typeface="Arial" panose="020B0604020202020204" pitchFamily="34" charset="0"/>
              </a:rPr>
              <a:t>như dạ dày nhưng </a:t>
            </a:r>
            <a:r>
              <a:rPr lang="vi-VN" sz="2400">
                <a:solidFill>
                  <a:srgbClr val="FF0000"/>
                </a:solidFill>
                <a:cs typeface="Arial" panose="020B0604020202020204" pitchFamily="34" charset="0"/>
              </a:rPr>
              <a:t>mỏng hơn</a:t>
            </a:r>
            <a:r>
              <a:rPr lang="vi-VN" sz="2400">
                <a:cs typeface="Arial" panose="020B0604020202020204" pitchFamily="34" charset="0"/>
              </a:rPr>
              <a:t>.</a:t>
            </a:r>
          </a:p>
          <a:p>
            <a:pPr fontAlgn="base">
              <a:lnSpc>
                <a:spcPct val="150000"/>
              </a:lnSpc>
            </a:pPr>
            <a:r>
              <a:rPr lang="vi-VN" sz="2400">
                <a:cs typeface="Arial" panose="020B0604020202020204" pitchFamily="34" charset="0"/>
              </a:rPr>
              <a:t>- Lớp cơ chỉ có </a:t>
            </a:r>
            <a:r>
              <a:rPr lang="vi-VN" sz="2400">
                <a:solidFill>
                  <a:srgbClr val="FF0000"/>
                </a:solidFill>
                <a:cs typeface="Arial" panose="020B0604020202020204" pitchFamily="34" charset="0"/>
              </a:rPr>
              <a:t>cơ dọc </a:t>
            </a:r>
            <a:r>
              <a:rPr lang="vi-VN" sz="2400">
                <a:cs typeface="Arial" panose="020B0604020202020204" pitchFamily="34" charset="0"/>
              </a:rPr>
              <a:t>và </a:t>
            </a:r>
            <a:r>
              <a:rPr lang="vi-VN" sz="2400">
                <a:solidFill>
                  <a:srgbClr val="FF0000"/>
                </a:solidFill>
                <a:cs typeface="Arial" panose="020B0604020202020204" pitchFamily="34" charset="0"/>
              </a:rPr>
              <a:t>cơ vòng</a:t>
            </a:r>
            <a:r>
              <a:rPr lang="vi-VN" sz="2400">
                <a:cs typeface="Arial" panose="020B0604020202020204" pitchFamily="34" charset="0"/>
              </a:rPr>
              <a:t>.</a:t>
            </a:r>
          </a:p>
          <a:p>
            <a:pPr fontAlgn="base">
              <a:lnSpc>
                <a:spcPct val="150000"/>
              </a:lnSpc>
            </a:pPr>
            <a:r>
              <a:rPr lang="vi-VN" sz="2400">
                <a:cs typeface="Arial" panose="020B0604020202020204" pitchFamily="34" charset="0"/>
              </a:rPr>
              <a:t>- Lớp </a:t>
            </a:r>
            <a:r>
              <a:rPr lang="vi-VN" sz="2400">
                <a:solidFill>
                  <a:srgbClr val="FF0000"/>
                </a:solidFill>
                <a:cs typeface="Arial" panose="020B0604020202020204" pitchFamily="34" charset="0"/>
              </a:rPr>
              <a:t>niêm mạc </a:t>
            </a:r>
            <a:r>
              <a:rPr lang="vi-VN" sz="2400">
                <a:cs typeface="Arial" panose="020B0604020202020204" pitchFamily="34" charset="0"/>
              </a:rPr>
              <a:t>(sau tá tràng) Có nhiều tuyến ruột tiết dịch ruột và tế bào tiết dịch nhày.</a:t>
            </a:r>
          </a:p>
        </p:txBody>
      </p:sp>
      <p:sp>
        <p:nvSpPr>
          <p:cNvPr id="21" name="AutoShape 4"/>
          <p:cNvSpPr>
            <a:spLocks noChangeArrowheads="1"/>
          </p:cNvSpPr>
          <p:nvPr/>
        </p:nvSpPr>
        <p:spPr bwMode="gray">
          <a:xfrm>
            <a:off x="309563" y="1048084"/>
            <a:ext cx="5073650" cy="503238"/>
          </a:xfrm>
          <a:prstGeom prst="roundRect">
            <a:avLst>
              <a:gd name="adj" fmla="val 50000"/>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2" name="Group 11"/>
          <p:cNvGrpSpPr>
            <a:grpSpLocks/>
          </p:cNvGrpSpPr>
          <p:nvPr/>
        </p:nvGrpSpPr>
        <p:grpSpPr bwMode="auto">
          <a:xfrm>
            <a:off x="230188" y="1030622"/>
            <a:ext cx="523875" cy="527050"/>
            <a:chOff x="1188" y="1705"/>
            <a:chExt cx="330" cy="332"/>
          </a:xfrm>
        </p:grpSpPr>
        <p:sp>
          <p:nvSpPr>
            <p:cNvPr id="23" name="Oval 12"/>
            <p:cNvSpPr>
              <a:spLocks noChangeArrowheads="1"/>
            </p:cNvSpPr>
            <p:nvPr/>
          </p:nvSpPr>
          <p:spPr bwMode="gray">
            <a:xfrm>
              <a:off x="1188" y="1706"/>
              <a:ext cx="330" cy="331"/>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4" name="Picture 13" descr="dr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1190" y="1705"/>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 Box 14"/>
          <p:cNvSpPr txBox="1">
            <a:spLocks noChangeArrowheads="1"/>
          </p:cNvSpPr>
          <p:nvPr/>
        </p:nvSpPr>
        <p:spPr bwMode="gray">
          <a:xfrm>
            <a:off x="280988" y="998872"/>
            <a:ext cx="346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smtClean="0">
                <a:solidFill>
                  <a:srgbClr val="FFFFFF"/>
                </a:solidFill>
                <a:cs typeface="Arial" panose="020B0604020202020204" pitchFamily="34" charset="0"/>
              </a:rPr>
              <a:t>1</a:t>
            </a:r>
            <a:endParaRPr lang="en-US" altLang="en-US" sz="3200" b="1" i="1">
              <a:solidFill>
                <a:srgbClr val="FFFFFF"/>
              </a:solidFill>
              <a:cs typeface="Arial" panose="020B0604020202020204" pitchFamily="34" charset="0"/>
            </a:endParaRPr>
          </a:p>
        </p:txBody>
      </p:sp>
      <p:sp>
        <p:nvSpPr>
          <p:cNvPr id="26" name="Text Box 24"/>
          <p:cNvSpPr txBox="1">
            <a:spLocks noChangeArrowheads="1"/>
          </p:cNvSpPr>
          <p:nvPr/>
        </p:nvSpPr>
        <p:spPr bwMode="gray">
          <a:xfrm>
            <a:off x="804863" y="1068722"/>
            <a:ext cx="436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alpha val="50000"/>
                    </a:srgbClr>
                  </a:outerShdw>
                </a:effectLst>
              </a14:hiddenEffects>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286000" indent="-457200">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a:spcBef>
                <a:spcPct val="50000"/>
              </a:spcBef>
              <a:buClr>
                <a:schemeClr val="tx1"/>
              </a:buClr>
            </a:pPr>
            <a:r>
              <a:rPr lang="en-US" altLang="en-US" sz="2400" b="1" smtClean="0">
                <a:cs typeface="Arial" panose="020B0604020202020204" pitchFamily="34" charset="0"/>
              </a:rPr>
              <a:t>Cấu tạo ruột non</a:t>
            </a:r>
            <a:endParaRPr lang="en-US" altLang="en-US" sz="2400" b="1">
              <a:cs typeface="Arial" panose="020B0604020202020204" pitchFamily="34" charset="0"/>
            </a:endParaRPr>
          </a:p>
        </p:txBody>
      </p:sp>
      <p:grpSp>
        <p:nvGrpSpPr>
          <p:cNvPr id="27" name="Group 26"/>
          <p:cNvGrpSpPr>
            <a:grpSpLocks/>
          </p:cNvGrpSpPr>
          <p:nvPr/>
        </p:nvGrpSpPr>
        <p:grpSpPr bwMode="auto">
          <a:xfrm>
            <a:off x="201567" y="220729"/>
            <a:ext cx="5311775" cy="688975"/>
            <a:chOff x="720" y="1392"/>
            <a:chExt cx="4058" cy="480"/>
          </a:xfrm>
        </p:grpSpPr>
        <p:sp>
          <p:nvSpPr>
            <p:cNvPr id="28" name="AutoShape 4"/>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nvGrpSpPr>
            <p:cNvPr id="29" name="Group 28"/>
            <p:cNvGrpSpPr>
              <a:grpSpLocks/>
            </p:cNvGrpSpPr>
            <p:nvPr/>
          </p:nvGrpSpPr>
          <p:grpSpPr bwMode="auto">
            <a:xfrm>
              <a:off x="730" y="1407"/>
              <a:ext cx="4043" cy="444"/>
              <a:chOff x="744" y="1407"/>
              <a:chExt cx="3988" cy="444"/>
            </a:xfrm>
          </p:grpSpPr>
          <p:sp>
            <p:nvSpPr>
              <p:cNvPr id="30" name="AutoShape 6"/>
              <p:cNvSpPr>
                <a:spLocks noChangeArrowheads="1"/>
              </p:cNvSpPr>
              <p:nvPr/>
            </p:nvSpPr>
            <p:spPr bwMode="gray">
              <a:xfrm>
                <a:off x="744" y="1736"/>
                <a:ext cx="3988" cy="115"/>
              </a:xfrm>
              <a:prstGeom prst="roundRect">
                <a:avLst>
                  <a:gd name="adj" fmla="val 50000"/>
                </a:avLst>
              </a:prstGeom>
              <a:gradFill rotWithShape="1">
                <a:gsLst>
                  <a:gs pos="0">
                    <a:schemeClr val="accent2">
                      <a:alpha val="0"/>
                    </a:schemeClr>
                  </a:gs>
                  <a:gs pos="100000">
                    <a:schemeClr val="accent2">
                      <a:gamma/>
                      <a:tint val="0"/>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31" name="AutoShape 7"/>
              <p:cNvSpPr>
                <a:spLocks noChangeArrowheads="1"/>
              </p:cNvSpPr>
              <p:nvPr/>
            </p:nvSpPr>
            <p:spPr bwMode="gray">
              <a:xfrm>
                <a:off x="744" y="1407"/>
                <a:ext cx="3988" cy="115"/>
              </a:xfrm>
              <a:prstGeom prst="roundRect">
                <a:avLst>
                  <a:gd name="adj" fmla="val 50000"/>
                </a:avLst>
              </a:prstGeom>
              <a:gradFill rotWithShape="1">
                <a:gsLst>
                  <a:gs pos="0">
                    <a:schemeClr val="accent2">
                      <a:gamma/>
                      <a:tint val="0"/>
                      <a:invGamma/>
                    </a:schemeClr>
                  </a:gs>
                  <a:gs pos="100000">
                    <a:schemeClr val="accent2">
                      <a:alpha val="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grpSp>
      <p:sp>
        <p:nvSpPr>
          <p:cNvPr id="32" name="Text Box 24"/>
          <p:cNvSpPr txBox="1">
            <a:spLocks noChangeArrowheads="1"/>
          </p:cNvSpPr>
          <p:nvPr/>
        </p:nvSpPr>
        <p:spPr bwMode="white">
          <a:xfrm>
            <a:off x="679405" y="328679"/>
            <a:ext cx="449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alpha val="50000"/>
                    </a:srgbClr>
                  </a:outerShdw>
                </a:effectLst>
              </a14:hiddenEffects>
            </a:ext>
          </a:extLst>
        </p:spPr>
        <p:txBody>
          <a:bodyPr>
            <a:spAutoFit/>
          </a:bodyPr>
          <a:ls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spcBef>
                <a:spcPct val="50000"/>
              </a:spcBef>
              <a:buClr>
                <a:schemeClr val="tx1"/>
              </a:buClr>
            </a:pPr>
            <a:r>
              <a:rPr lang="en-US" altLang="en-US" sz="2400" b="1" smtClean="0">
                <a:solidFill>
                  <a:schemeClr val="bg1"/>
                </a:solidFill>
                <a:cs typeface="Arial" panose="020B0604020202020204" pitchFamily="34" charset="0"/>
              </a:rPr>
              <a:t>Tiêu hóa ở ruột non</a:t>
            </a:r>
            <a:endParaRPr lang="en-US" altLang="en-US" sz="2400" b="1">
              <a:solidFill>
                <a:schemeClr val="bg1"/>
              </a:solidFill>
              <a:cs typeface="Arial" panose="020B0604020202020204" pitchFamily="34" charset="0"/>
            </a:endParaRPr>
          </a:p>
        </p:txBody>
      </p:sp>
      <p:pic>
        <p:nvPicPr>
          <p:cNvPr id="33" name="Picture 32" descr="1"/>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l="42606" t="64474" r="19473"/>
          <a:stretch>
            <a:fillRect/>
          </a:stretch>
        </p:blipFill>
        <p:spPr bwMode="auto">
          <a:xfrm>
            <a:off x="-12700" y="220729"/>
            <a:ext cx="792163" cy="94932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33"/>
          <p:cNvSpPr txBox="1">
            <a:spLocks noChangeArrowheads="1"/>
          </p:cNvSpPr>
          <p:nvPr/>
        </p:nvSpPr>
        <p:spPr bwMode="white">
          <a:xfrm>
            <a:off x="214657" y="322328"/>
            <a:ext cx="6286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spcBef>
                <a:spcPct val="50000"/>
              </a:spcBef>
            </a:pPr>
            <a:r>
              <a:rPr lang="en-US" altLang="en-US" sz="2400" b="1" smtClean="0">
                <a:solidFill>
                  <a:schemeClr val="bg1"/>
                </a:solidFill>
                <a:cs typeface="Arial" panose="020B0604020202020204" pitchFamily="34" charset="0"/>
              </a:rPr>
              <a:t>IV</a:t>
            </a:r>
            <a:endParaRPr lang="en-US" altLang="en-US" sz="2400" b="1">
              <a:solidFill>
                <a:schemeClr val="bg1"/>
              </a:solidFill>
              <a:cs typeface="Arial" panose="020B0604020202020204" pitchFamily="34" charset="0"/>
            </a:endParaRPr>
          </a:p>
        </p:txBody>
      </p:sp>
      <p:pic>
        <p:nvPicPr>
          <p:cNvPr id="35" name="Picture 26" descr="TH - cta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72304" y="1928132"/>
            <a:ext cx="44196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p:cNvSpPr txBox="1"/>
          <p:nvPr/>
        </p:nvSpPr>
        <p:spPr>
          <a:xfrm>
            <a:off x="9740854" y="6006420"/>
            <a:ext cx="2051050" cy="461962"/>
          </a:xfrm>
          <a:prstGeom prst="rect">
            <a:avLst/>
          </a:prstGeom>
          <a:noFill/>
        </p:spPr>
        <p:txBody>
          <a:bodyPr>
            <a:spAutoFit/>
          </a:bodyPr>
          <a:lstStyle/>
          <a:p>
            <a:pPr algn="ctr">
              <a:defRPr/>
            </a:pPr>
            <a:r>
              <a:rPr lang="en-US" sz="2400" dirty="0" err="1">
                <a:solidFill>
                  <a:schemeClr val="tx1">
                    <a:lumMod val="95000"/>
                    <a:lumOff val="5000"/>
                  </a:schemeClr>
                </a:solidFill>
                <a:latin typeface="Times New Roman" pitchFamily="18" charset="0"/>
                <a:cs typeface="Times New Roman" pitchFamily="18" charset="0"/>
              </a:rPr>
              <a:t>Lớp</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màng</a:t>
            </a:r>
            <a:endParaRPr lang="vi-VN" sz="2400" dirty="0">
              <a:solidFill>
                <a:schemeClr val="tx1">
                  <a:lumMod val="95000"/>
                  <a:lumOff val="5000"/>
                </a:schemeClr>
              </a:solidFill>
              <a:latin typeface="Times New Roman" pitchFamily="18" charset="0"/>
              <a:cs typeface="Times New Roman" pitchFamily="18" charset="0"/>
            </a:endParaRPr>
          </a:p>
        </p:txBody>
      </p:sp>
      <p:sp>
        <p:nvSpPr>
          <p:cNvPr id="37" name="TextBox 36"/>
          <p:cNvSpPr txBox="1"/>
          <p:nvPr/>
        </p:nvSpPr>
        <p:spPr>
          <a:xfrm>
            <a:off x="6853192" y="1902732"/>
            <a:ext cx="2051050" cy="461963"/>
          </a:xfrm>
          <a:prstGeom prst="rect">
            <a:avLst/>
          </a:prstGeom>
          <a:noFill/>
        </p:spPr>
        <p:txBody>
          <a:bodyPr>
            <a:spAutoFit/>
          </a:bodyPr>
          <a:lstStyle/>
          <a:p>
            <a:pPr algn="ctr">
              <a:defRPr/>
            </a:pPr>
            <a:r>
              <a:rPr lang="en-US" sz="2400" dirty="0" err="1">
                <a:solidFill>
                  <a:schemeClr val="tx1">
                    <a:lumMod val="95000"/>
                    <a:lumOff val="5000"/>
                  </a:schemeClr>
                </a:solidFill>
                <a:latin typeface="Times New Roman" pitchFamily="18" charset="0"/>
                <a:cs typeface="Times New Roman" pitchFamily="18" charset="0"/>
              </a:rPr>
              <a:t>Lớp</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cơ</a:t>
            </a:r>
            <a:endParaRPr lang="vi-VN" sz="2400" dirty="0">
              <a:solidFill>
                <a:schemeClr val="tx1">
                  <a:lumMod val="95000"/>
                  <a:lumOff val="5000"/>
                </a:schemeClr>
              </a:solidFill>
              <a:latin typeface="Times New Roman" pitchFamily="18" charset="0"/>
              <a:cs typeface="Times New Roman" pitchFamily="18" charset="0"/>
            </a:endParaRPr>
          </a:p>
        </p:txBody>
      </p:sp>
      <p:sp>
        <p:nvSpPr>
          <p:cNvPr id="38" name="TextBox 37"/>
          <p:cNvSpPr txBox="1"/>
          <p:nvPr/>
        </p:nvSpPr>
        <p:spPr>
          <a:xfrm>
            <a:off x="5513342" y="2855232"/>
            <a:ext cx="1655762" cy="830263"/>
          </a:xfrm>
          <a:prstGeom prst="rect">
            <a:avLst/>
          </a:prstGeom>
          <a:noFill/>
        </p:spPr>
        <p:txBody>
          <a:bodyPr>
            <a:spAutoFit/>
          </a:bodyPr>
          <a:lstStyle/>
          <a:p>
            <a:pPr algn="ctr">
              <a:defRPr/>
            </a:pPr>
            <a:r>
              <a:rPr lang="en-US" sz="2400" dirty="0" err="1">
                <a:solidFill>
                  <a:schemeClr val="tx1">
                    <a:lumMod val="95000"/>
                    <a:lumOff val="5000"/>
                  </a:schemeClr>
                </a:solidFill>
                <a:latin typeface="Times New Roman" pitchFamily="18" charset="0"/>
                <a:cs typeface="Times New Roman" pitchFamily="18" charset="0"/>
              </a:rPr>
              <a:t>Lớp</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dưới</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niêm</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mạc</a:t>
            </a:r>
            <a:endParaRPr lang="vi-VN" sz="2400" dirty="0">
              <a:solidFill>
                <a:schemeClr val="tx1">
                  <a:lumMod val="95000"/>
                  <a:lumOff val="5000"/>
                </a:schemeClr>
              </a:solidFill>
              <a:latin typeface="Times New Roman" pitchFamily="18" charset="0"/>
              <a:cs typeface="Times New Roman" pitchFamily="18" charset="0"/>
            </a:endParaRPr>
          </a:p>
        </p:txBody>
      </p:sp>
      <p:sp>
        <p:nvSpPr>
          <p:cNvPr id="39" name="TextBox 38"/>
          <p:cNvSpPr txBox="1"/>
          <p:nvPr/>
        </p:nvSpPr>
        <p:spPr>
          <a:xfrm>
            <a:off x="6723017" y="5503182"/>
            <a:ext cx="2312987" cy="461963"/>
          </a:xfrm>
          <a:prstGeom prst="rect">
            <a:avLst/>
          </a:prstGeom>
          <a:noFill/>
        </p:spPr>
        <p:txBody>
          <a:bodyPr>
            <a:spAutoFit/>
          </a:bodyPr>
          <a:lstStyle/>
          <a:p>
            <a:pPr algn="ctr">
              <a:defRPr/>
            </a:pPr>
            <a:r>
              <a:rPr lang="en-US" sz="2400" dirty="0" err="1">
                <a:solidFill>
                  <a:schemeClr val="tx1">
                    <a:lumMod val="95000"/>
                    <a:lumOff val="5000"/>
                  </a:schemeClr>
                </a:solidFill>
                <a:latin typeface="Times New Roman" pitchFamily="18" charset="0"/>
                <a:cs typeface="Times New Roman" pitchFamily="18" charset="0"/>
              </a:rPr>
              <a:t>Lớp</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niêm</a:t>
            </a:r>
            <a:r>
              <a:rPr lang="en-US" sz="2400" dirty="0">
                <a:solidFill>
                  <a:schemeClr val="tx1">
                    <a:lumMod val="95000"/>
                    <a:lumOff val="5000"/>
                  </a:schemeClr>
                </a:solidFill>
                <a:latin typeface="Times New Roman" pitchFamily="18" charset="0"/>
                <a:cs typeface="Times New Roman" pitchFamily="18" charset="0"/>
              </a:rPr>
              <a:t> </a:t>
            </a:r>
            <a:r>
              <a:rPr lang="en-US" sz="2400" dirty="0" err="1">
                <a:solidFill>
                  <a:schemeClr val="tx1">
                    <a:lumMod val="95000"/>
                    <a:lumOff val="5000"/>
                  </a:schemeClr>
                </a:solidFill>
                <a:latin typeface="Times New Roman" pitchFamily="18" charset="0"/>
                <a:cs typeface="Times New Roman" pitchFamily="18" charset="0"/>
              </a:rPr>
              <a:t>mạc</a:t>
            </a:r>
            <a:endParaRPr lang="vi-VN" sz="2400" dirty="0">
              <a:solidFill>
                <a:schemeClr val="tx1">
                  <a:lumMod val="95000"/>
                  <a:lumOff val="5000"/>
                </a:schemeClr>
              </a:solidFill>
              <a:latin typeface="Times New Roman" pitchFamily="18" charset="0"/>
              <a:cs typeface="Times New Roman" pitchFamily="18" charset="0"/>
            </a:endParaRPr>
          </a:p>
        </p:txBody>
      </p:sp>
      <p:cxnSp>
        <p:nvCxnSpPr>
          <p:cNvPr id="40" name="Straight Arrow Connector 39"/>
          <p:cNvCxnSpPr>
            <a:stCxn id="36" idx="0"/>
          </p:cNvCxnSpPr>
          <p:nvPr/>
        </p:nvCxnSpPr>
        <p:spPr>
          <a:xfrm flipH="1" flipV="1">
            <a:off x="10293304" y="4134757"/>
            <a:ext cx="473075" cy="1871663"/>
          </a:xfrm>
          <a:prstGeom prst="straightConnector1">
            <a:avLst/>
          </a:prstGeom>
          <a:ln w="19050">
            <a:tailEnd type="arrow"/>
          </a:ln>
        </p:spPr>
        <p:style>
          <a:lnRef idx="2">
            <a:schemeClr val="dk1"/>
          </a:lnRef>
          <a:fillRef idx="0">
            <a:schemeClr val="dk1"/>
          </a:fillRef>
          <a:effectRef idx="1">
            <a:schemeClr val="dk1"/>
          </a:effectRef>
          <a:fontRef idx="minor">
            <a:schemeClr val="tx1"/>
          </a:fontRef>
        </p:style>
      </p:cxnSp>
      <p:cxnSp>
        <p:nvCxnSpPr>
          <p:cNvPr id="41" name="Straight Arrow Connector 40"/>
          <p:cNvCxnSpPr/>
          <p:nvPr/>
        </p:nvCxnSpPr>
        <p:spPr>
          <a:xfrm flipV="1">
            <a:off x="7878717" y="4391932"/>
            <a:ext cx="263525" cy="111125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cxnSp>
        <p:nvCxnSpPr>
          <p:cNvPr id="42" name="Straight Arrow Connector 41"/>
          <p:cNvCxnSpPr/>
          <p:nvPr/>
        </p:nvCxnSpPr>
        <p:spPr>
          <a:xfrm>
            <a:off x="7169104" y="3371170"/>
            <a:ext cx="973138" cy="115887"/>
          </a:xfrm>
          <a:prstGeom prst="straightConnector1">
            <a:avLst/>
          </a:prstGeom>
          <a:ln w="19050">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43" name="Straight Arrow Connector 42"/>
          <p:cNvCxnSpPr/>
          <p:nvPr/>
        </p:nvCxnSpPr>
        <p:spPr>
          <a:xfrm>
            <a:off x="7878717" y="2364695"/>
            <a:ext cx="1862137" cy="1308100"/>
          </a:xfrm>
          <a:prstGeom prst="straightConnector1">
            <a:avLst/>
          </a:prstGeom>
          <a:ln w="19050">
            <a:tailEnd type="arrow"/>
          </a:ln>
        </p:spPr>
        <p:style>
          <a:lnRef idx="2">
            <a:schemeClr val="dk1"/>
          </a:lnRef>
          <a:fillRef idx="0">
            <a:schemeClr val="dk1"/>
          </a:fillRef>
          <a:effectRef idx="1">
            <a:schemeClr val="dk1"/>
          </a:effectRef>
          <a:fontRef idx="minor">
            <a:schemeClr val="tx1"/>
          </a:fontRef>
        </p:style>
      </p:cxnSp>
      <p:cxnSp>
        <p:nvCxnSpPr>
          <p:cNvPr id="44" name="Straight Arrow Connector 43"/>
          <p:cNvCxnSpPr/>
          <p:nvPr/>
        </p:nvCxnSpPr>
        <p:spPr>
          <a:xfrm>
            <a:off x="7878717" y="2364695"/>
            <a:ext cx="1335087" cy="654050"/>
          </a:xfrm>
          <a:prstGeom prst="straightConnector1">
            <a:avLst/>
          </a:prstGeom>
          <a:ln w="19050">
            <a:tailEnd type="arrow"/>
          </a:ln>
        </p:spPr>
        <p:style>
          <a:lnRef idx="2">
            <a:schemeClr val="dk1"/>
          </a:lnRef>
          <a:fillRef idx="0">
            <a:schemeClr val="dk1"/>
          </a:fillRef>
          <a:effectRef idx="1">
            <a:schemeClr val="dk1"/>
          </a:effectRef>
          <a:fontRef idx="minor">
            <a:schemeClr val="tx1"/>
          </a:fontRef>
        </p:style>
      </p:cxnSp>
      <p:sp>
        <p:nvSpPr>
          <p:cNvPr id="2" name="Rounded Rectangular Callout 1"/>
          <p:cNvSpPr/>
          <p:nvPr/>
        </p:nvSpPr>
        <p:spPr>
          <a:xfrm>
            <a:off x="6723017" y="213403"/>
            <a:ext cx="3178719" cy="1392601"/>
          </a:xfrm>
          <a:prstGeom prst="wedgeRoundRectCallout">
            <a:avLst>
              <a:gd name="adj1" fmla="val 17796"/>
              <a:gd name="adj2" fmla="val 7563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400" b="1"/>
              <a:t>Đặc điểm cấu tạo của ruột non có gì giống và khác dạ dày?</a:t>
            </a:r>
            <a:endParaRPr lang="en-US" sz="2400">
              <a:latin typeface="Arial" panose="020B0604020202020204" pitchFamily="34" charset="0"/>
              <a:cs typeface="Arial" panose="020B0604020202020204" pitchFamily="34" charset="0"/>
            </a:endParaRPr>
          </a:p>
        </p:txBody>
      </p:sp>
      <p:pic>
        <p:nvPicPr>
          <p:cNvPr id="4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3198" y="1"/>
            <a:ext cx="1050450" cy="1092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988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par>
                                <p:cTn id="8" presetID="16" presetClass="entr" presetSubtype="2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inVertical)">
                                      <p:cBhvr>
                                        <p:cTn id="15" dur="500"/>
                                        <p:tgtEl>
                                          <p:spTgt spid="43"/>
                                        </p:tgtEl>
                                      </p:cBhvr>
                                    </p:animEffect>
                                  </p:childTnLst>
                                </p:cTn>
                              </p:par>
                              <p:par>
                                <p:cTn id="16" presetID="16" presetClass="entr" presetSubtype="21"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barn(inVertical)">
                                      <p:cBhvr>
                                        <p:cTn id="18" dur="500"/>
                                        <p:tgtEl>
                                          <p:spTgt spid="4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arn(inVertical)">
                                      <p:cBhvr>
                                        <p:cTn id="26" dur="500"/>
                                        <p:tgtEl>
                                          <p:spTgt spid="38"/>
                                        </p:tgtEl>
                                      </p:cBhvr>
                                    </p:animEffect>
                                  </p:childTnLst>
                                </p:cTn>
                              </p:par>
                              <p:par>
                                <p:cTn id="27" presetID="16" presetClass="entr" presetSubtype="21"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barn(inVertical)">
                                      <p:cBhvr>
                                        <p:cTn id="29" dur="5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inVertical)">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6" grpId="0"/>
      <p:bldP spid="37" grpId="0"/>
      <p:bldP spid="38" grpId="0"/>
      <p:bldP spid="39"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4"/>
          <p:cNvSpPr>
            <a:spLocks noChangeArrowheads="1"/>
          </p:cNvSpPr>
          <p:nvPr/>
        </p:nvSpPr>
        <p:spPr bwMode="gray">
          <a:xfrm>
            <a:off x="309563" y="1048084"/>
            <a:ext cx="5073650" cy="503238"/>
          </a:xfrm>
          <a:prstGeom prst="roundRect">
            <a:avLst>
              <a:gd name="adj" fmla="val 50000"/>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 name="Group 11"/>
          <p:cNvGrpSpPr>
            <a:grpSpLocks/>
          </p:cNvGrpSpPr>
          <p:nvPr/>
        </p:nvGrpSpPr>
        <p:grpSpPr bwMode="auto">
          <a:xfrm>
            <a:off x="230188" y="1030622"/>
            <a:ext cx="523875" cy="527050"/>
            <a:chOff x="1188" y="1705"/>
            <a:chExt cx="330" cy="332"/>
          </a:xfrm>
        </p:grpSpPr>
        <p:sp>
          <p:nvSpPr>
            <p:cNvPr id="15" name="Oval 12"/>
            <p:cNvSpPr>
              <a:spLocks noChangeArrowheads="1"/>
            </p:cNvSpPr>
            <p:nvPr/>
          </p:nvSpPr>
          <p:spPr bwMode="gray">
            <a:xfrm>
              <a:off x="1188" y="1706"/>
              <a:ext cx="330" cy="331"/>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6" name="Picture 13" descr="dr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1190" y="1705"/>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 Box 14"/>
          <p:cNvSpPr txBox="1">
            <a:spLocks noChangeArrowheads="1"/>
          </p:cNvSpPr>
          <p:nvPr/>
        </p:nvSpPr>
        <p:spPr bwMode="gray">
          <a:xfrm>
            <a:off x="280988" y="998872"/>
            <a:ext cx="3460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smtClean="0">
                <a:solidFill>
                  <a:srgbClr val="FFFFFF"/>
                </a:solidFill>
                <a:cs typeface="Arial" panose="020B0604020202020204" pitchFamily="34" charset="0"/>
              </a:rPr>
              <a:t>1</a:t>
            </a:r>
            <a:endParaRPr lang="en-US" altLang="en-US" sz="3200" b="1" i="1">
              <a:solidFill>
                <a:srgbClr val="FFFFFF"/>
              </a:solidFill>
              <a:cs typeface="Arial" panose="020B0604020202020204" pitchFamily="34" charset="0"/>
            </a:endParaRPr>
          </a:p>
        </p:txBody>
      </p:sp>
      <p:sp>
        <p:nvSpPr>
          <p:cNvPr id="18" name="Text Box 24"/>
          <p:cNvSpPr txBox="1">
            <a:spLocks noChangeArrowheads="1"/>
          </p:cNvSpPr>
          <p:nvPr/>
        </p:nvSpPr>
        <p:spPr bwMode="gray">
          <a:xfrm>
            <a:off x="804863" y="1068722"/>
            <a:ext cx="436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alpha val="50000"/>
                    </a:srgbClr>
                  </a:outerShdw>
                </a:effectLst>
              </a14:hiddenEffects>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286000" indent="-457200">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a:spcBef>
                <a:spcPct val="50000"/>
              </a:spcBef>
              <a:buClr>
                <a:schemeClr val="tx1"/>
              </a:buClr>
            </a:pPr>
            <a:r>
              <a:rPr lang="en-US" altLang="en-US" sz="2400" b="1" smtClean="0">
                <a:cs typeface="Arial" panose="020B0604020202020204" pitchFamily="34" charset="0"/>
              </a:rPr>
              <a:t>Cấu tạo ruột non</a:t>
            </a:r>
            <a:endParaRPr lang="en-US" altLang="en-US" sz="2400" b="1">
              <a:cs typeface="Arial" panose="020B0604020202020204" pitchFamily="34" charset="0"/>
            </a:endParaRPr>
          </a:p>
        </p:txBody>
      </p:sp>
      <p:grpSp>
        <p:nvGrpSpPr>
          <p:cNvPr id="34" name="Group 33"/>
          <p:cNvGrpSpPr>
            <a:grpSpLocks/>
          </p:cNvGrpSpPr>
          <p:nvPr/>
        </p:nvGrpSpPr>
        <p:grpSpPr bwMode="auto">
          <a:xfrm>
            <a:off x="201567" y="220729"/>
            <a:ext cx="5311775" cy="688975"/>
            <a:chOff x="720" y="1392"/>
            <a:chExt cx="4058" cy="480"/>
          </a:xfrm>
        </p:grpSpPr>
        <p:sp>
          <p:nvSpPr>
            <p:cNvPr id="62" name="AutoShape 4"/>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nvGrpSpPr>
            <p:cNvPr id="63" name="Group 62"/>
            <p:cNvGrpSpPr>
              <a:grpSpLocks/>
            </p:cNvGrpSpPr>
            <p:nvPr/>
          </p:nvGrpSpPr>
          <p:grpSpPr bwMode="auto">
            <a:xfrm>
              <a:off x="730" y="1407"/>
              <a:ext cx="4043" cy="444"/>
              <a:chOff x="744" y="1407"/>
              <a:chExt cx="3988" cy="444"/>
            </a:xfrm>
          </p:grpSpPr>
          <p:sp>
            <p:nvSpPr>
              <p:cNvPr id="64" name="AutoShape 6"/>
              <p:cNvSpPr>
                <a:spLocks noChangeArrowheads="1"/>
              </p:cNvSpPr>
              <p:nvPr/>
            </p:nvSpPr>
            <p:spPr bwMode="gray">
              <a:xfrm>
                <a:off x="744" y="1736"/>
                <a:ext cx="3988" cy="115"/>
              </a:xfrm>
              <a:prstGeom prst="roundRect">
                <a:avLst>
                  <a:gd name="adj" fmla="val 50000"/>
                </a:avLst>
              </a:prstGeom>
              <a:gradFill rotWithShape="1">
                <a:gsLst>
                  <a:gs pos="0">
                    <a:schemeClr val="accent2">
                      <a:alpha val="0"/>
                    </a:schemeClr>
                  </a:gs>
                  <a:gs pos="100000">
                    <a:schemeClr val="accent2">
                      <a:gamma/>
                      <a:tint val="0"/>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5" name="AutoShape 7"/>
              <p:cNvSpPr>
                <a:spLocks noChangeArrowheads="1"/>
              </p:cNvSpPr>
              <p:nvPr/>
            </p:nvSpPr>
            <p:spPr bwMode="gray">
              <a:xfrm>
                <a:off x="744" y="1407"/>
                <a:ext cx="3988" cy="115"/>
              </a:xfrm>
              <a:prstGeom prst="roundRect">
                <a:avLst>
                  <a:gd name="adj" fmla="val 50000"/>
                </a:avLst>
              </a:prstGeom>
              <a:gradFill rotWithShape="1">
                <a:gsLst>
                  <a:gs pos="0">
                    <a:schemeClr val="accent2">
                      <a:gamma/>
                      <a:tint val="0"/>
                      <a:invGamma/>
                    </a:schemeClr>
                  </a:gs>
                  <a:gs pos="100000">
                    <a:schemeClr val="accent2">
                      <a:alpha val="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grpSp>
      <p:sp>
        <p:nvSpPr>
          <p:cNvPr id="39" name="Text Box 24"/>
          <p:cNvSpPr txBox="1">
            <a:spLocks noChangeArrowheads="1"/>
          </p:cNvSpPr>
          <p:nvPr/>
        </p:nvSpPr>
        <p:spPr bwMode="white">
          <a:xfrm>
            <a:off x="679405" y="328679"/>
            <a:ext cx="449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alpha val="50000"/>
                    </a:srgbClr>
                  </a:outerShdw>
                </a:effectLst>
              </a14:hiddenEffects>
            </a:ext>
          </a:extLst>
        </p:spPr>
        <p:txBody>
          <a:bodyPr>
            <a:spAutoFit/>
          </a:bodyPr>
          <a:ls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spcBef>
                <a:spcPct val="50000"/>
              </a:spcBef>
              <a:buClr>
                <a:schemeClr val="tx1"/>
              </a:buClr>
            </a:pPr>
            <a:r>
              <a:rPr lang="en-US" altLang="en-US" sz="2400" b="1" smtClean="0">
                <a:solidFill>
                  <a:schemeClr val="bg1"/>
                </a:solidFill>
                <a:cs typeface="Arial" panose="020B0604020202020204" pitchFamily="34" charset="0"/>
              </a:rPr>
              <a:t>Tiêu hóa ở ruột non</a:t>
            </a:r>
            <a:endParaRPr lang="en-US" altLang="en-US" sz="2400" b="1">
              <a:solidFill>
                <a:schemeClr val="bg1"/>
              </a:solidFill>
              <a:cs typeface="Arial" panose="020B0604020202020204" pitchFamily="34" charset="0"/>
            </a:endParaRPr>
          </a:p>
        </p:txBody>
      </p:sp>
      <p:pic>
        <p:nvPicPr>
          <p:cNvPr id="44" name="Picture 43" descr="1"/>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l="42606" t="64474" r="19473"/>
          <a:stretch>
            <a:fillRect/>
          </a:stretch>
        </p:blipFill>
        <p:spPr bwMode="auto">
          <a:xfrm>
            <a:off x="-12700" y="220729"/>
            <a:ext cx="792163" cy="949325"/>
          </a:xfrm>
          <a:prstGeom prst="rect">
            <a:avLst/>
          </a:prstGeom>
          <a:noFill/>
          <a:extLst>
            <a:ext uri="{909E8E84-426E-40DD-AFC4-6F175D3DCCD1}">
              <a14:hiddenFill xmlns:a14="http://schemas.microsoft.com/office/drawing/2010/main">
                <a:solidFill>
                  <a:srgbClr val="FFFFFF"/>
                </a:solidFill>
              </a14:hiddenFill>
            </a:ext>
          </a:extLst>
        </p:spPr>
      </p:pic>
      <p:sp>
        <p:nvSpPr>
          <p:cNvPr id="48" name="Text Box 33"/>
          <p:cNvSpPr txBox="1">
            <a:spLocks noChangeArrowheads="1"/>
          </p:cNvSpPr>
          <p:nvPr/>
        </p:nvSpPr>
        <p:spPr bwMode="white">
          <a:xfrm>
            <a:off x="214657" y="322328"/>
            <a:ext cx="6286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spcBef>
                <a:spcPct val="50000"/>
              </a:spcBef>
            </a:pPr>
            <a:r>
              <a:rPr lang="en-US" altLang="en-US" sz="2400" b="1" smtClean="0">
                <a:solidFill>
                  <a:schemeClr val="bg1"/>
                </a:solidFill>
                <a:cs typeface="Arial" panose="020B0604020202020204" pitchFamily="34" charset="0"/>
              </a:rPr>
              <a:t>IV</a:t>
            </a:r>
            <a:endParaRPr lang="en-US" altLang="en-US" sz="2400" b="1">
              <a:solidFill>
                <a:schemeClr val="bg1"/>
              </a:solidFill>
              <a:cs typeface="Arial" panose="020B0604020202020204" pitchFamily="34" charset="0"/>
            </a:endParaRPr>
          </a:p>
        </p:txBody>
      </p:sp>
      <p:pic>
        <p:nvPicPr>
          <p:cNvPr id="66" name="Picture 4" descr="R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567" y="1838595"/>
            <a:ext cx="5943601" cy="4457701"/>
          </a:xfrm>
          <a:prstGeom prst="rect">
            <a:avLst/>
          </a:prstGeom>
          <a:solidFill>
            <a:srgbClr val="9999FF"/>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67" name="Group 66"/>
          <p:cNvGrpSpPr>
            <a:grpSpLocks/>
          </p:cNvGrpSpPr>
          <p:nvPr/>
        </p:nvGrpSpPr>
        <p:grpSpPr bwMode="auto">
          <a:xfrm>
            <a:off x="7026807" y="300038"/>
            <a:ext cx="3962400" cy="5630862"/>
            <a:chOff x="0" y="0"/>
            <a:chExt cx="4495800" cy="6172200"/>
          </a:xfrm>
        </p:grpSpPr>
        <p:pic>
          <p:nvPicPr>
            <p:cNvPr id="68" name="Picture 8" descr="R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958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Freeform 9"/>
            <p:cNvSpPr>
              <a:spLocks/>
            </p:cNvSpPr>
            <p:nvPr/>
          </p:nvSpPr>
          <p:spPr bwMode="auto">
            <a:xfrm>
              <a:off x="1143000" y="4953000"/>
              <a:ext cx="1219200" cy="1219200"/>
            </a:xfrm>
            <a:custGeom>
              <a:avLst/>
              <a:gdLst>
                <a:gd name="T0" fmla="*/ 0 w 294"/>
                <a:gd name="T1" fmla="*/ 0 h 276"/>
                <a:gd name="T2" fmla="*/ 2147483647 w 294"/>
                <a:gd name="T3" fmla="*/ 2147483647 h 276"/>
                <a:gd name="T4" fmla="*/ 2147483647 w 294"/>
                <a:gd name="T5" fmla="*/ 2147483647 h 276"/>
                <a:gd name="T6" fmla="*/ 2147483647 w 294"/>
                <a:gd name="T7" fmla="*/ 2147483647 h 276"/>
                <a:gd name="T8" fmla="*/ 2147483647 w 294"/>
                <a:gd name="T9" fmla="*/ 2147483647 h 276"/>
                <a:gd name="T10" fmla="*/ 2147483647 w 294"/>
                <a:gd name="T11" fmla="*/ 2147483647 h 276"/>
                <a:gd name="T12" fmla="*/ 2147483647 w 294"/>
                <a:gd name="T13" fmla="*/ 2147483647 h 276"/>
                <a:gd name="T14" fmla="*/ 2147483647 w 294"/>
                <a:gd name="T15" fmla="*/ 2147483647 h 276"/>
                <a:gd name="T16" fmla="*/ 2147483647 w 294"/>
                <a:gd name="T17" fmla="*/ 2147483647 h 276"/>
                <a:gd name="T18" fmla="*/ 2147483647 w 294"/>
                <a:gd name="T19" fmla="*/ 2147483647 h 276"/>
                <a:gd name="T20" fmla="*/ 2147483647 w 294"/>
                <a:gd name="T21" fmla="*/ 2147483647 h 276"/>
                <a:gd name="T22" fmla="*/ 2147483647 w 294"/>
                <a:gd name="T23" fmla="*/ 2147483647 h 276"/>
                <a:gd name="T24" fmla="*/ 2147483647 w 294"/>
                <a:gd name="T25" fmla="*/ 2147483647 h 276"/>
                <a:gd name="T26" fmla="*/ 2147483647 w 294"/>
                <a:gd name="T27" fmla="*/ 2147483647 h 276"/>
                <a:gd name="T28" fmla="*/ 2147483647 w 294"/>
                <a:gd name="T29" fmla="*/ 2147483647 h 276"/>
                <a:gd name="T30" fmla="*/ 2147483647 w 294"/>
                <a:gd name="T31" fmla="*/ 2147483647 h 276"/>
                <a:gd name="T32" fmla="*/ 2147483647 w 294"/>
                <a:gd name="T33" fmla="*/ 2147483647 h 276"/>
                <a:gd name="T34" fmla="*/ 2147483647 w 294"/>
                <a:gd name="T35" fmla="*/ 2147483647 h 276"/>
                <a:gd name="T36" fmla="*/ 2147483647 w 294"/>
                <a:gd name="T37" fmla="*/ 2147483647 h 276"/>
                <a:gd name="T38" fmla="*/ 2147483647 w 294"/>
                <a:gd name="T39" fmla="*/ 2147483647 h 276"/>
                <a:gd name="T40" fmla="*/ 0 w 294"/>
                <a:gd name="T41" fmla="*/ 0 h 2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4"/>
                <a:gd name="T64" fmla="*/ 0 h 276"/>
                <a:gd name="T65" fmla="*/ 294 w 294"/>
                <a:gd name="T66" fmla="*/ 276 h 2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4" h="276">
                  <a:moveTo>
                    <a:pt x="0" y="0"/>
                  </a:moveTo>
                  <a:lnTo>
                    <a:pt x="45" y="48"/>
                  </a:lnTo>
                  <a:lnTo>
                    <a:pt x="69" y="87"/>
                  </a:lnTo>
                  <a:lnTo>
                    <a:pt x="102" y="132"/>
                  </a:lnTo>
                  <a:lnTo>
                    <a:pt x="150" y="144"/>
                  </a:lnTo>
                  <a:lnTo>
                    <a:pt x="189" y="159"/>
                  </a:lnTo>
                  <a:lnTo>
                    <a:pt x="240" y="171"/>
                  </a:lnTo>
                  <a:lnTo>
                    <a:pt x="279" y="210"/>
                  </a:lnTo>
                  <a:lnTo>
                    <a:pt x="294" y="246"/>
                  </a:lnTo>
                  <a:lnTo>
                    <a:pt x="285" y="273"/>
                  </a:lnTo>
                  <a:lnTo>
                    <a:pt x="198" y="276"/>
                  </a:lnTo>
                  <a:lnTo>
                    <a:pt x="156" y="261"/>
                  </a:lnTo>
                  <a:lnTo>
                    <a:pt x="123" y="231"/>
                  </a:lnTo>
                  <a:lnTo>
                    <a:pt x="117" y="198"/>
                  </a:lnTo>
                  <a:lnTo>
                    <a:pt x="105" y="171"/>
                  </a:lnTo>
                  <a:lnTo>
                    <a:pt x="75" y="141"/>
                  </a:lnTo>
                  <a:lnTo>
                    <a:pt x="66" y="117"/>
                  </a:lnTo>
                  <a:lnTo>
                    <a:pt x="39" y="108"/>
                  </a:lnTo>
                  <a:lnTo>
                    <a:pt x="21" y="75"/>
                  </a:lnTo>
                  <a:lnTo>
                    <a:pt x="18" y="51"/>
                  </a:lnTo>
                  <a:lnTo>
                    <a:pt x="0" y="0"/>
                  </a:lnTo>
                  <a:close/>
                </a:path>
              </a:pathLst>
            </a:custGeom>
            <a:solidFill>
              <a:srgbClr val="FFFF00"/>
            </a:solidFill>
            <a:ln w="9525">
              <a:solidFill>
                <a:srgbClr val="FFFF00"/>
              </a:solidFill>
              <a:prstDash val="sysDot"/>
              <a:round/>
              <a:headEnd/>
              <a:tailEnd/>
            </a:ln>
          </p:spPr>
          <p:txBody>
            <a:bodyPr/>
            <a:lstStyle/>
            <a:p>
              <a:endParaRPr lang="en-US"/>
            </a:p>
          </p:txBody>
        </p:sp>
        <p:sp>
          <p:nvSpPr>
            <p:cNvPr id="70" name="Line 12"/>
            <p:cNvSpPr>
              <a:spLocks noChangeShapeType="1"/>
            </p:cNvSpPr>
            <p:nvPr/>
          </p:nvSpPr>
          <p:spPr bwMode="auto">
            <a:xfrm flipV="1">
              <a:off x="1981200" y="4114800"/>
              <a:ext cx="914400" cy="1676400"/>
            </a:xfrm>
            <a:prstGeom prst="line">
              <a:avLst/>
            </a:prstGeom>
            <a:noFill/>
            <a:ln w="38100">
              <a:solidFill>
                <a:srgbClr val="0000FF"/>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1" name="Text Box 13"/>
            <p:cNvSpPr txBox="1">
              <a:spLocks noChangeArrowheads="1"/>
            </p:cNvSpPr>
            <p:nvPr/>
          </p:nvSpPr>
          <p:spPr bwMode="auto">
            <a:xfrm>
              <a:off x="2514600" y="3760788"/>
              <a:ext cx="1635368" cy="438576"/>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solidFill>
                    <a:srgbClr val="000000"/>
                  </a:solidFill>
                  <a:latin typeface="Times New Roman" panose="02020603050405020304" pitchFamily="18" charset="0"/>
                  <a:cs typeface="Times New Roman" panose="02020603050405020304" pitchFamily="18" charset="0"/>
                </a:rPr>
                <a:t>Tuyến ruột</a:t>
              </a:r>
            </a:p>
          </p:txBody>
        </p:sp>
        <p:sp>
          <p:nvSpPr>
            <p:cNvPr id="72" name="Text Box 14"/>
            <p:cNvSpPr txBox="1">
              <a:spLocks noChangeArrowheads="1"/>
            </p:cNvSpPr>
            <p:nvPr/>
          </p:nvSpPr>
          <p:spPr bwMode="auto">
            <a:xfrm>
              <a:off x="1676399" y="279400"/>
              <a:ext cx="2127739" cy="77588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b="1">
                  <a:solidFill>
                    <a:srgbClr val="000000"/>
                  </a:solidFill>
                  <a:latin typeface="Times New Roman" panose="02020603050405020304" pitchFamily="18" charset="0"/>
                  <a:cs typeface="Times New Roman" panose="02020603050405020304" pitchFamily="18" charset="0"/>
                </a:rPr>
                <a:t>Các tế bào </a:t>
              </a:r>
            </a:p>
            <a:p>
              <a:pPr algn="ctr">
                <a:spcBef>
                  <a:spcPct val="0"/>
                </a:spcBef>
                <a:buFontTx/>
                <a:buNone/>
              </a:pPr>
              <a:r>
                <a:rPr lang="en-US" altLang="en-US" sz="2000" b="1">
                  <a:solidFill>
                    <a:srgbClr val="000000"/>
                  </a:solidFill>
                  <a:latin typeface="Times New Roman" panose="02020603050405020304" pitchFamily="18" charset="0"/>
                  <a:cs typeface="Times New Roman" panose="02020603050405020304" pitchFamily="18" charset="0"/>
                </a:rPr>
                <a:t>tiết chất nhày</a:t>
              </a:r>
            </a:p>
          </p:txBody>
        </p:sp>
        <p:sp>
          <p:nvSpPr>
            <p:cNvPr id="73" name="Oval 15"/>
            <p:cNvSpPr>
              <a:spLocks noChangeArrowheads="1"/>
            </p:cNvSpPr>
            <p:nvPr/>
          </p:nvSpPr>
          <p:spPr bwMode="auto">
            <a:xfrm>
              <a:off x="990600" y="4038600"/>
              <a:ext cx="228600" cy="304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74" name="Oval 16"/>
            <p:cNvSpPr>
              <a:spLocks noChangeArrowheads="1"/>
            </p:cNvSpPr>
            <p:nvPr/>
          </p:nvSpPr>
          <p:spPr bwMode="auto">
            <a:xfrm>
              <a:off x="1143000" y="4191000"/>
              <a:ext cx="228600" cy="304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75" name="Oval 17"/>
            <p:cNvSpPr>
              <a:spLocks noChangeArrowheads="1"/>
            </p:cNvSpPr>
            <p:nvPr/>
          </p:nvSpPr>
          <p:spPr bwMode="auto">
            <a:xfrm>
              <a:off x="685800" y="3581400"/>
              <a:ext cx="228600" cy="304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76" name="Oval 19"/>
            <p:cNvSpPr>
              <a:spLocks noChangeArrowheads="1"/>
            </p:cNvSpPr>
            <p:nvPr/>
          </p:nvSpPr>
          <p:spPr bwMode="auto">
            <a:xfrm>
              <a:off x="1143000" y="2133600"/>
              <a:ext cx="228600" cy="304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77" name="Oval 20"/>
            <p:cNvSpPr>
              <a:spLocks noChangeArrowheads="1"/>
            </p:cNvSpPr>
            <p:nvPr/>
          </p:nvSpPr>
          <p:spPr bwMode="auto">
            <a:xfrm>
              <a:off x="1447800" y="2590800"/>
              <a:ext cx="228600" cy="304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78" name="Oval 21"/>
            <p:cNvSpPr>
              <a:spLocks noChangeArrowheads="1"/>
            </p:cNvSpPr>
            <p:nvPr/>
          </p:nvSpPr>
          <p:spPr bwMode="auto">
            <a:xfrm>
              <a:off x="838200" y="3810000"/>
              <a:ext cx="228600" cy="304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79" name="Oval 22"/>
            <p:cNvSpPr>
              <a:spLocks noChangeArrowheads="1"/>
            </p:cNvSpPr>
            <p:nvPr/>
          </p:nvSpPr>
          <p:spPr bwMode="auto">
            <a:xfrm>
              <a:off x="1295400" y="2362200"/>
              <a:ext cx="228600" cy="304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80" name="Line 10"/>
            <p:cNvSpPr>
              <a:spLocks noChangeShapeType="1"/>
            </p:cNvSpPr>
            <p:nvPr/>
          </p:nvSpPr>
          <p:spPr bwMode="auto">
            <a:xfrm flipV="1">
              <a:off x="1371600" y="990600"/>
              <a:ext cx="990600" cy="1524000"/>
            </a:xfrm>
            <a:prstGeom prst="line">
              <a:avLst/>
            </a:prstGeom>
            <a:noFill/>
            <a:ln w="38100">
              <a:solidFill>
                <a:srgbClr val="0000FF"/>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81" name="Oval 18"/>
            <p:cNvSpPr>
              <a:spLocks noChangeArrowheads="1"/>
            </p:cNvSpPr>
            <p:nvPr/>
          </p:nvSpPr>
          <p:spPr bwMode="auto">
            <a:xfrm>
              <a:off x="1295400" y="4343400"/>
              <a:ext cx="228600" cy="3048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82" name="Line 11"/>
            <p:cNvSpPr>
              <a:spLocks noChangeShapeType="1"/>
            </p:cNvSpPr>
            <p:nvPr/>
          </p:nvSpPr>
          <p:spPr bwMode="auto">
            <a:xfrm flipV="1">
              <a:off x="1143000" y="990600"/>
              <a:ext cx="1219200" cy="3124200"/>
            </a:xfrm>
            <a:prstGeom prst="line">
              <a:avLst/>
            </a:prstGeom>
            <a:noFill/>
            <a:ln w="38100">
              <a:solidFill>
                <a:srgbClr val="0000FF"/>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83" name="Text Box 65"/>
          <p:cNvSpPr txBox="1">
            <a:spLocks noChangeArrowheads="1"/>
          </p:cNvSpPr>
          <p:nvPr/>
        </p:nvSpPr>
        <p:spPr bwMode="auto">
          <a:xfrm>
            <a:off x="6192793" y="5984875"/>
            <a:ext cx="51054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50000"/>
              </a:spcBef>
              <a:buFontTx/>
              <a:buNone/>
            </a:pPr>
            <a:r>
              <a:rPr lang="en-US" altLang="en-US" sz="1800" b="1">
                <a:solidFill>
                  <a:srgbClr val="0000FF"/>
                </a:solidFill>
                <a:latin typeface="Times New Roman" panose="02020603050405020304" pitchFamily="18" charset="0"/>
                <a:cs typeface="Times New Roman" panose="02020603050405020304" pitchFamily="18" charset="0"/>
              </a:rPr>
              <a:t>H 28.2. Ảnh tiêu bản lớp niêm mạc ruột non với các tuyến ruột và tế bào tiết chất nhày</a:t>
            </a:r>
          </a:p>
        </p:txBody>
      </p:sp>
    </p:spTree>
    <p:extLst>
      <p:ext uri="{BB962C8B-B14F-4D97-AF65-F5344CB8AC3E}">
        <p14:creationId xmlns:p14="http://schemas.microsoft.com/office/powerpoint/2010/main" val="224246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inVertical)">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barn(inVertical)">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barn(inVertical)">
                                      <p:cBhvr>
                                        <p:cTn id="17"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4" descr="04-gan-mat-tuy-ta-tr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4870" y="1214504"/>
            <a:ext cx="3634323" cy="303872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3" descr="physiolac"/>
          <p:cNvPicPr>
            <a:picLocks noChangeAspect="1" noChangeArrowheads="1"/>
          </p:cNvPicPr>
          <p:nvPr/>
        </p:nvPicPr>
        <p:blipFill>
          <a:blip r:embed="rId3">
            <a:extLst>
              <a:ext uri="{28A0092B-C50C-407E-A947-70E740481C1C}">
                <a14:useLocalDpi xmlns:a14="http://schemas.microsoft.com/office/drawing/2010/main" val="0"/>
              </a:ext>
            </a:extLst>
          </a:blip>
          <a:srcRect l="35295" t="29630" r="1176"/>
          <a:stretch>
            <a:fillRect/>
          </a:stretch>
        </p:blipFill>
        <p:spPr bwMode="auto">
          <a:xfrm>
            <a:off x="8210005" y="173182"/>
            <a:ext cx="3505200"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dáº¡ dÃ y1"/>
          <p:cNvPicPr>
            <a:picLocks noChangeAspect="1" noChangeArrowheads="1"/>
          </p:cNvPicPr>
          <p:nvPr/>
        </p:nvPicPr>
        <p:blipFill rotWithShape="1">
          <a:blip r:embed="rId4">
            <a:extLst>
              <a:ext uri="{28A0092B-C50C-407E-A947-70E740481C1C}">
                <a14:useLocalDpi xmlns:a14="http://schemas.microsoft.com/office/drawing/2010/main" val="0"/>
              </a:ext>
            </a:extLst>
          </a:blip>
          <a:srcRect t="44082" r="58800" b="27196"/>
          <a:stretch/>
        </p:blipFill>
        <p:spPr bwMode="auto">
          <a:xfrm>
            <a:off x="8286205" y="3630706"/>
            <a:ext cx="3505200" cy="2846294"/>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7" name="Line 5"/>
          <p:cNvSpPr>
            <a:spLocks noChangeShapeType="1"/>
          </p:cNvSpPr>
          <p:nvPr/>
        </p:nvSpPr>
        <p:spPr bwMode="auto">
          <a:xfrm>
            <a:off x="4702629" y="2024743"/>
            <a:ext cx="1396228" cy="428897"/>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Line 6"/>
          <p:cNvSpPr>
            <a:spLocks noChangeShapeType="1"/>
          </p:cNvSpPr>
          <p:nvPr/>
        </p:nvSpPr>
        <p:spPr bwMode="auto">
          <a:xfrm flipH="1" flipV="1">
            <a:off x="6845404" y="2657664"/>
            <a:ext cx="1199016" cy="752431"/>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9" name="Picture 7" descr="benh thuonghan co the gay thung ruot"/>
          <p:cNvPicPr>
            <a:picLocks noChangeAspect="1" noChangeArrowheads="1"/>
          </p:cNvPicPr>
          <p:nvPr/>
        </p:nvPicPr>
        <p:blipFill>
          <a:blip r:embed="rId5">
            <a:extLst>
              <a:ext uri="{28A0092B-C50C-407E-A947-70E740481C1C}">
                <a14:useLocalDpi xmlns:a14="http://schemas.microsoft.com/office/drawing/2010/main" val="0"/>
              </a:ext>
            </a:extLst>
          </a:blip>
          <a:srcRect t="1004" r="44676" b="64893"/>
          <a:stretch>
            <a:fillRect/>
          </a:stretch>
        </p:blipFill>
        <p:spPr bwMode="auto">
          <a:xfrm>
            <a:off x="4095205" y="4267200"/>
            <a:ext cx="3733800" cy="24384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0" name="Line 8"/>
          <p:cNvSpPr>
            <a:spLocks noChangeShapeType="1"/>
          </p:cNvSpPr>
          <p:nvPr/>
        </p:nvSpPr>
        <p:spPr bwMode="auto">
          <a:xfrm flipH="1" flipV="1">
            <a:off x="9505405" y="1676400"/>
            <a:ext cx="609600" cy="7620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Line 9"/>
          <p:cNvSpPr>
            <a:spLocks noChangeShapeType="1"/>
          </p:cNvSpPr>
          <p:nvPr/>
        </p:nvSpPr>
        <p:spPr bwMode="auto">
          <a:xfrm flipV="1">
            <a:off x="6936377" y="2362199"/>
            <a:ext cx="1273628" cy="1352695"/>
          </a:xfrm>
          <a:prstGeom prst="line">
            <a:avLst/>
          </a:prstGeom>
          <a:noFill/>
          <a:ln w="571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18" name="Group 17"/>
          <p:cNvGrpSpPr>
            <a:grpSpLocks/>
          </p:cNvGrpSpPr>
          <p:nvPr/>
        </p:nvGrpSpPr>
        <p:grpSpPr bwMode="auto">
          <a:xfrm>
            <a:off x="201567" y="220729"/>
            <a:ext cx="5311775" cy="688975"/>
            <a:chOff x="720" y="1392"/>
            <a:chExt cx="4058" cy="480"/>
          </a:xfrm>
        </p:grpSpPr>
        <p:sp>
          <p:nvSpPr>
            <p:cNvPr id="19" name="AutoShape 4"/>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nvGrpSpPr>
            <p:cNvPr id="20" name="Group 19"/>
            <p:cNvGrpSpPr>
              <a:grpSpLocks/>
            </p:cNvGrpSpPr>
            <p:nvPr/>
          </p:nvGrpSpPr>
          <p:grpSpPr bwMode="auto">
            <a:xfrm>
              <a:off x="730" y="1407"/>
              <a:ext cx="4043" cy="444"/>
              <a:chOff x="744" y="1407"/>
              <a:chExt cx="3988" cy="444"/>
            </a:xfrm>
          </p:grpSpPr>
          <p:sp>
            <p:nvSpPr>
              <p:cNvPr id="21" name="AutoShape 6"/>
              <p:cNvSpPr>
                <a:spLocks noChangeArrowheads="1"/>
              </p:cNvSpPr>
              <p:nvPr/>
            </p:nvSpPr>
            <p:spPr bwMode="gray">
              <a:xfrm>
                <a:off x="744" y="1736"/>
                <a:ext cx="3988" cy="115"/>
              </a:xfrm>
              <a:prstGeom prst="roundRect">
                <a:avLst>
                  <a:gd name="adj" fmla="val 50000"/>
                </a:avLst>
              </a:prstGeom>
              <a:gradFill rotWithShape="1">
                <a:gsLst>
                  <a:gs pos="0">
                    <a:schemeClr val="accent2">
                      <a:alpha val="0"/>
                    </a:schemeClr>
                  </a:gs>
                  <a:gs pos="100000">
                    <a:schemeClr val="accent2">
                      <a:gamma/>
                      <a:tint val="0"/>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22" name="AutoShape 7"/>
              <p:cNvSpPr>
                <a:spLocks noChangeArrowheads="1"/>
              </p:cNvSpPr>
              <p:nvPr/>
            </p:nvSpPr>
            <p:spPr bwMode="gray">
              <a:xfrm>
                <a:off x="744" y="1407"/>
                <a:ext cx="3988" cy="115"/>
              </a:xfrm>
              <a:prstGeom prst="roundRect">
                <a:avLst>
                  <a:gd name="adj" fmla="val 50000"/>
                </a:avLst>
              </a:prstGeom>
              <a:gradFill rotWithShape="1">
                <a:gsLst>
                  <a:gs pos="0">
                    <a:schemeClr val="accent2">
                      <a:gamma/>
                      <a:tint val="0"/>
                      <a:invGamma/>
                    </a:schemeClr>
                  </a:gs>
                  <a:gs pos="100000">
                    <a:schemeClr val="accent2">
                      <a:alpha val="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grpSp>
      <p:sp>
        <p:nvSpPr>
          <p:cNvPr id="23" name="Text Box 24"/>
          <p:cNvSpPr txBox="1">
            <a:spLocks noChangeArrowheads="1"/>
          </p:cNvSpPr>
          <p:nvPr/>
        </p:nvSpPr>
        <p:spPr bwMode="white">
          <a:xfrm>
            <a:off x="63845" y="328750"/>
            <a:ext cx="449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alpha val="50000"/>
                    </a:srgbClr>
                  </a:outerShdw>
                </a:effectLst>
              </a14:hiddenEffects>
            </a:ext>
          </a:extLst>
        </p:spPr>
        <p:txBody>
          <a:bodyPr>
            <a:spAutoFit/>
          </a:bodyPr>
          <a:ls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spcBef>
                <a:spcPct val="50000"/>
              </a:spcBef>
              <a:buClr>
                <a:schemeClr val="tx1"/>
              </a:buClr>
            </a:pPr>
            <a:r>
              <a:rPr lang="en-US" altLang="en-US" sz="2400" b="1" smtClean="0">
                <a:solidFill>
                  <a:schemeClr val="bg1"/>
                </a:solidFill>
                <a:cs typeface="Arial" panose="020B0604020202020204" pitchFamily="34" charset="0"/>
              </a:rPr>
              <a:t>Tiêu hóa ở ruột non</a:t>
            </a:r>
            <a:endParaRPr lang="en-US" altLang="en-US" sz="2400" b="1">
              <a:solidFill>
                <a:schemeClr val="bg1"/>
              </a:solidFill>
              <a:cs typeface="Arial" panose="020B0604020202020204" pitchFamily="34" charset="0"/>
            </a:endParaRPr>
          </a:p>
        </p:txBody>
      </p:sp>
      <p:pic>
        <p:nvPicPr>
          <p:cNvPr id="24" name="Picture 23" descr="1"/>
          <p:cNvPicPr>
            <a:picLocks noChangeAspect="1" noChangeArrowheads="1"/>
          </p:cNvPicPr>
          <p:nvPr/>
        </p:nvPicPr>
        <p:blipFill>
          <a:blip r:embed="rId6">
            <a:lum bright="-6000" contrast="24000"/>
            <a:extLst>
              <a:ext uri="{28A0092B-C50C-407E-A947-70E740481C1C}">
                <a14:useLocalDpi xmlns:a14="http://schemas.microsoft.com/office/drawing/2010/main" val="0"/>
              </a:ext>
            </a:extLst>
          </a:blip>
          <a:srcRect l="42606" t="64474" r="19473"/>
          <a:stretch>
            <a:fillRect/>
          </a:stretch>
        </p:blipFill>
        <p:spPr bwMode="auto">
          <a:xfrm>
            <a:off x="-12700" y="220729"/>
            <a:ext cx="792163" cy="949325"/>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33"/>
          <p:cNvSpPr txBox="1">
            <a:spLocks noChangeArrowheads="1"/>
          </p:cNvSpPr>
          <p:nvPr/>
        </p:nvSpPr>
        <p:spPr bwMode="white">
          <a:xfrm>
            <a:off x="214657" y="322328"/>
            <a:ext cx="6286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spcBef>
                <a:spcPct val="50000"/>
              </a:spcBef>
            </a:pPr>
            <a:r>
              <a:rPr lang="en-US" altLang="en-US" sz="2400" b="1" smtClean="0">
                <a:solidFill>
                  <a:schemeClr val="bg1"/>
                </a:solidFill>
                <a:cs typeface="Arial" panose="020B0604020202020204" pitchFamily="34" charset="0"/>
              </a:rPr>
              <a:t>IV</a:t>
            </a:r>
            <a:endParaRPr lang="en-US" altLang="en-US" sz="2400" b="1">
              <a:solidFill>
                <a:schemeClr val="bg1"/>
              </a:solidFill>
              <a:cs typeface="Arial" panose="020B0604020202020204" pitchFamily="34" charset="0"/>
            </a:endParaRPr>
          </a:p>
        </p:txBody>
      </p:sp>
      <p:sp>
        <p:nvSpPr>
          <p:cNvPr id="26" name="AutoShape 2"/>
          <p:cNvSpPr>
            <a:spLocks noChangeArrowheads="1"/>
          </p:cNvSpPr>
          <p:nvPr/>
        </p:nvSpPr>
        <p:spPr bwMode="gray">
          <a:xfrm>
            <a:off x="311105" y="1045336"/>
            <a:ext cx="5073650" cy="503238"/>
          </a:xfrm>
          <a:prstGeom prst="roundRect">
            <a:avLst>
              <a:gd name="adj" fmla="val 50000"/>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7" name="Group 19"/>
          <p:cNvGrpSpPr>
            <a:grpSpLocks/>
          </p:cNvGrpSpPr>
          <p:nvPr/>
        </p:nvGrpSpPr>
        <p:grpSpPr bwMode="auto">
          <a:xfrm>
            <a:off x="231730" y="1027874"/>
            <a:ext cx="523875" cy="527050"/>
            <a:chOff x="1188" y="2532"/>
            <a:chExt cx="330" cy="332"/>
          </a:xfrm>
        </p:grpSpPr>
        <p:sp>
          <p:nvSpPr>
            <p:cNvPr id="28" name="Oval 20"/>
            <p:cNvSpPr>
              <a:spLocks noChangeArrowheads="1"/>
            </p:cNvSpPr>
            <p:nvPr/>
          </p:nvSpPr>
          <p:spPr bwMode="gray">
            <a:xfrm>
              <a:off x="1188" y="2533"/>
              <a:ext cx="330" cy="331"/>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9" name="Picture 21" descr="dro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gray">
            <a:xfrm>
              <a:off x="1190" y="2532"/>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 Box 22"/>
          <p:cNvSpPr txBox="1">
            <a:spLocks noChangeArrowheads="1"/>
          </p:cNvSpPr>
          <p:nvPr/>
        </p:nvSpPr>
        <p:spPr bwMode="gray">
          <a:xfrm>
            <a:off x="277768" y="996124"/>
            <a:ext cx="3270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smtClean="0">
                <a:solidFill>
                  <a:srgbClr val="FFFFFF"/>
                </a:solidFill>
                <a:cs typeface="Arial" panose="020B0604020202020204" pitchFamily="34" charset="0"/>
              </a:rPr>
              <a:t>2</a:t>
            </a:r>
            <a:endParaRPr lang="en-US" altLang="en-US" sz="3200" b="1" i="1">
              <a:solidFill>
                <a:srgbClr val="FFFFFF"/>
              </a:solidFill>
              <a:cs typeface="Arial" panose="020B0604020202020204" pitchFamily="34" charset="0"/>
            </a:endParaRPr>
          </a:p>
        </p:txBody>
      </p:sp>
      <p:sp>
        <p:nvSpPr>
          <p:cNvPr id="31" name="Text Box 26"/>
          <p:cNvSpPr txBox="1">
            <a:spLocks noChangeArrowheads="1"/>
          </p:cNvSpPr>
          <p:nvPr/>
        </p:nvSpPr>
        <p:spPr bwMode="gray">
          <a:xfrm>
            <a:off x="806405" y="1067561"/>
            <a:ext cx="436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alpha val="50000"/>
                    </a:srgbClr>
                  </a:outerShdw>
                </a:effectLst>
              </a14:hiddenEffects>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286000" indent="-457200">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a:spcBef>
                <a:spcPct val="50000"/>
              </a:spcBef>
              <a:buClr>
                <a:schemeClr val="tx1"/>
              </a:buClr>
            </a:pPr>
            <a:r>
              <a:rPr lang="en-US" altLang="en-US" sz="2400" b="1" smtClean="0">
                <a:cs typeface="Arial" panose="020B0604020202020204" pitchFamily="34" charset="0"/>
              </a:rPr>
              <a:t>Tiêu hóa ở ruột non</a:t>
            </a:r>
            <a:endParaRPr lang="en-US" altLang="en-US" sz="2400" b="1">
              <a:cs typeface="Arial" panose="020B0604020202020204" pitchFamily="34" charset="0"/>
            </a:endParaRPr>
          </a:p>
        </p:txBody>
      </p:sp>
      <p:sp>
        <p:nvSpPr>
          <p:cNvPr id="2" name="Rounded Rectangular Callout 1"/>
          <p:cNvSpPr/>
          <p:nvPr/>
        </p:nvSpPr>
        <p:spPr>
          <a:xfrm>
            <a:off x="1117854" y="1722864"/>
            <a:ext cx="2793955" cy="143107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400">
                <a:solidFill>
                  <a:schemeClr val="bg1"/>
                </a:solidFill>
                <a:latin typeface="Arial" panose="020B0604020202020204" pitchFamily="34" charset="0"/>
                <a:cs typeface="Arial" panose="020B0604020202020204" pitchFamily="34" charset="0"/>
              </a:rPr>
              <a:t>Hãy cho biết cơ chế gây đóng mở môn vị</a:t>
            </a:r>
            <a:r>
              <a:rPr lang="en-US" altLang="en-US" sz="2400" smtClean="0">
                <a:solidFill>
                  <a:schemeClr val="bg1"/>
                </a:solidFill>
                <a:latin typeface="Arial" panose="020B0604020202020204" pitchFamily="34" charset="0"/>
                <a:cs typeface="Arial" panose="020B0604020202020204" pitchFamily="34" charset="0"/>
              </a:rPr>
              <a:t>?</a:t>
            </a:r>
            <a:endParaRPr lang="en-US" altLang="en-US" sz="2400">
              <a:solidFill>
                <a:schemeClr val="bg1"/>
              </a:solidFill>
              <a:latin typeface="Arial" panose="020B0604020202020204" pitchFamily="34" charset="0"/>
              <a:cs typeface="Arial" panose="020B0604020202020204" pitchFamily="34" charset="0"/>
            </a:endParaRPr>
          </a:p>
        </p:txBody>
      </p:sp>
      <p:pic>
        <p:nvPicPr>
          <p:cNvPr id="34" name="Picture 2" descr="E:\BAI GIANG THI GADT SINH 8\hinh dau hoi.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947" y="1896270"/>
            <a:ext cx="900112" cy="9890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a:spLocks noChangeArrowheads="1"/>
          </p:cNvSpPr>
          <p:nvPr/>
        </p:nvSpPr>
        <p:spPr bwMode="auto">
          <a:xfrm>
            <a:off x="297897" y="3714894"/>
            <a:ext cx="359306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a:t>Độ axit cao của thức ăn xuống tá tràng là tín hiệu đóng môn vị, khi thức ăn thấm đẫm dịch mật và dịch tụy thì được trung hòa lại, môn vị lại mở ra.</a:t>
            </a:r>
          </a:p>
        </p:txBody>
      </p:sp>
    </p:spTree>
    <p:extLst>
      <p:ext uri="{BB962C8B-B14F-4D97-AF65-F5344CB8AC3E}">
        <p14:creationId xmlns:p14="http://schemas.microsoft.com/office/powerpoint/2010/main" val="138250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repeatCount="3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3000"/>
                            </p:stCondLst>
                            <p:childTnLst>
                              <p:par>
                                <p:cTn id="9" presetID="5"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repeatCount="indefinite" fill="hold" nodeType="clickEffect">
                                  <p:stCondLst>
                                    <p:cond delay="0"/>
                                  </p:stCondLst>
                                  <p:endCondLst>
                                    <p:cond evt="onNext" delay="0">
                                      <p:tgtEl>
                                        <p:sldTgt/>
                                      </p:tgtEl>
                                    </p:cond>
                                  </p:endCondLst>
                                  <p:childTnLst>
                                    <p:set>
                                      <p:cBhvr>
                                        <p:cTn id="15" dur="1" fill="hold">
                                          <p:stCondLst>
                                            <p:cond delay="0"/>
                                          </p:stCondLst>
                                        </p:cTn>
                                        <p:tgtEl>
                                          <p:spTgt spid="10"/>
                                        </p:tgtEl>
                                        <p:attrNameLst>
                                          <p:attrName>style.visibility</p:attrName>
                                        </p:attrNameLst>
                                      </p:cBhvr>
                                      <p:to>
                                        <p:strVal val="visible"/>
                                      </p:to>
                                    </p:set>
                                    <p:animEffect transition="in" filter="wipe(right)">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800" decel="100000"/>
                                        <p:tgtEl>
                                          <p:spTgt spid="6"/>
                                        </p:tgtEl>
                                      </p:cBhvr>
                                    </p:animEffect>
                                    <p:anim calcmode="lin" valueType="num">
                                      <p:cBhvr>
                                        <p:cTn id="22" dur="800" decel="100000" fill="hold"/>
                                        <p:tgtEl>
                                          <p:spTgt spid="6"/>
                                        </p:tgtEl>
                                        <p:attrNameLst>
                                          <p:attrName>style.rotation</p:attrName>
                                        </p:attrNameLst>
                                      </p:cBhvr>
                                      <p:tavLst>
                                        <p:tav tm="0">
                                          <p:val>
                                            <p:fltVal val="-90"/>
                                          </p:val>
                                        </p:tav>
                                        <p:tav tm="100000">
                                          <p:val>
                                            <p:fltVal val="0"/>
                                          </p:val>
                                        </p:tav>
                                      </p:tavLst>
                                    </p:anim>
                                    <p:anim calcmode="lin" valueType="num">
                                      <p:cBhvr>
                                        <p:cTn id="23" dur="800" decel="100000" fill="hold"/>
                                        <p:tgtEl>
                                          <p:spTgt spid="6"/>
                                        </p:tgtEl>
                                        <p:attrNameLst>
                                          <p:attrName>ppt_x</p:attrName>
                                        </p:attrNameLst>
                                      </p:cBhvr>
                                      <p:tavLst>
                                        <p:tav tm="0">
                                          <p:val>
                                            <p:strVal val="#ppt_x+0.4"/>
                                          </p:val>
                                        </p:tav>
                                        <p:tav tm="100000">
                                          <p:val>
                                            <p:strVal val="#ppt_x-0.05"/>
                                          </p:val>
                                        </p:tav>
                                      </p:tavLst>
                                    </p:anim>
                                    <p:anim calcmode="lin" valueType="num">
                                      <p:cBhvr>
                                        <p:cTn id="24" dur="800" decel="100000" fill="hold"/>
                                        <p:tgtEl>
                                          <p:spTgt spid="6"/>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repeatCount="indefinite"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1000"/>
                                        <p:tgtEl>
                                          <p:spTgt spid="7"/>
                                        </p:tgtEl>
                                      </p:cBhvr>
                                    </p:animEffect>
                                  </p:childTnLst>
                                </p:cTn>
                              </p:par>
                            </p:childTnLst>
                          </p:cTn>
                        </p:par>
                        <p:par>
                          <p:cTn id="32" fill="hold">
                            <p:stCondLst>
                              <p:cond delay="1000"/>
                            </p:stCondLst>
                            <p:childTnLst>
                              <p:par>
                                <p:cTn id="33" presetID="22" presetClass="entr" presetSubtype="2" repeatCount="indefinite"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right)">
                                      <p:cBhvr>
                                        <p:cTn id="35" dur="1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checkerboard(across)">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2000"/>
                                        <p:tgtEl>
                                          <p:spTgt spid="34"/>
                                        </p:tgtEl>
                                      </p:cBhvr>
                                    </p:animEffect>
                                    <p:anim calcmode="lin" valueType="num">
                                      <p:cBhvr>
                                        <p:cTn id="46" dur="2000" fill="hold"/>
                                        <p:tgtEl>
                                          <p:spTgt spid="34"/>
                                        </p:tgtEl>
                                        <p:attrNameLst>
                                          <p:attrName>ppt_w</p:attrName>
                                        </p:attrNameLst>
                                      </p:cBhvr>
                                      <p:tavLst>
                                        <p:tav tm="0" fmla="#ppt_w*sin(2.5*pi*$)">
                                          <p:val>
                                            <p:fltVal val="0"/>
                                          </p:val>
                                        </p:tav>
                                        <p:tav tm="100000">
                                          <p:val>
                                            <p:fltVal val="1"/>
                                          </p:val>
                                        </p:tav>
                                      </p:tavLst>
                                    </p:anim>
                                    <p:anim calcmode="lin" valueType="num">
                                      <p:cBhvr>
                                        <p:cTn id="47" dur="20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xit" presetSubtype="21" fill="hold" nodeType="clickEffect">
                                  <p:stCondLst>
                                    <p:cond delay="0"/>
                                  </p:stCondLst>
                                  <p:childTnLst>
                                    <p:animEffect transition="out" filter="barn(inVertical)">
                                      <p:cBhvr>
                                        <p:cTn id="51" dur="500"/>
                                        <p:tgtEl>
                                          <p:spTgt spid="34"/>
                                        </p:tgtEl>
                                      </p:cBhvr>
                                    </p:animEffect>
                                    <p:set>
                                      <p:cBhvr>
                                        <p:cTn id="52" dur="1" fill="hold">
                                          <p:stCondLst>
                                            <p:cond delay="499"/>
                                          </p:stCondLst>
                                        </p:cTn>
                                        <p:tgtEl>
                                          <p:spTgt spid="3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down)">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xit" presetSubtype="21" fill="hold" grpId="1" nodeType="clickEffect">
                                  <p:stCondLst>
                                    <p:cond delay="0"/>
                                  </p:stCondLst>
                                  <p:childTnLst>
                                    <p:animEffect transition="out" filter="barn(inVertical)">
                                      <p:cBhvr>
                                        <p:cTn id="61" dur="500"/>
                                        <p:tgtEl>
                                          <p:spTgt spid="35"/>
                                        </p:tgtEl>
                                      </p:cBhvr>
                                    </p:animEffect>
                                    <p:set>
                                      <p:cBhvr>
                                        <p:cTn id="62"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613</TotalTime>
  <Words>1084</Words>
  <Application>Microsoft Office PowerPoint</Application>
  <PresentationFormat>Widescreen</PresentationFormat>
  <Paragraphs>178</Paragraphs>
  <Slides>17</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5" baseType="lpstr">
      <vt:lpstr>Arial</vt:lpstr>
      <vt:lpstr>Calibri</vt:lpstr>
      <vt:lpstr>Calibri Light</vt:lpstr>
      <vt:lpstr>Symbol</vt:lpstr>
      <vt:lpstr>Times New Roman</vt:lpstr>
      <vt:lpstr>UTM Centur</vt:lpstr>
      <vt:lpstr>Office Theme</vt:lpstr>
      <vt:lpstr>Photo Editor Photo</vt:lpstr>
      <vt:lpstr>PowerPoint Presentation</vt:lpstr>
      <vt:lpstr>PowerPoint Presentation</vt:lpstr>
      <vt:lpstr>Khởi động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Củng cố</vt:lpstr>
      <vt:lpstr>Dặn 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Aadmin</dc:creator>
  <cp:lastModifiedBy>Aadmin</cp:lastModifiedBy>
  <cp:revision>35</cp:revision>
  <dcterms:created xsi:type="dcterms:W3CDTF">2021-10-06T13:37:40Z</dcterms:created>
  <dcterms:modified xsi:type="dcterms:W3CDTF">2021-10-08T14:34:27Z</dcterms:modified>
</cp:coreProperties>
</file>